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30" r:id="rId1"/>
  </p:sldMasterIdLst>
  <p:notesMasterIdLst>
    <p:notesMasterId r:id="rId27"/>
  </p:notesMasterIdLst>
  <p:sldIdLst>
    <p:sldId id="323" r:id="rId2"/>
    <p:sldId id="292" r:id="rId3"/>
    <p:sldId id="305" r:id="rId4"/>
    <p:sldId id="301" r:id="rId5"/>
    <p:sldId id="300" r:id="rId6"/>
    <p:sldId id="293" r:id="rId7"/>
    <p:sldId id="296" r:id="rId8"/>
    <p:sldId id="298" r:id="rId9"/>
    <p:sldId id="306" r:id="rId10"/>
    <p:sldId id="307" r:id="rId11"/>
    <p:sldId id="314" r:id="rId12"/>
    <p:sldId id="313" r:id="rId13"/>
    <p:sldId id="312" r:id="rId14"/>
    <p:sldId id="311" r:id="rId15"/>
    <p:sldId id="310" r:id="rId16"/>
    <p:sldId id="315" r:id="rId17"/>
    <p:sldId id="309" r:id="rId18"/>
    <p:sldId id="308" r:id="rId19"/>
    <p:sldId id="324" r:id="rId20"/>
    <p:sldId id="319" r:id="rId21"/>
    <p:sldId id="316" r:id="rId22"/>
    <p:sldId id="317" r:id="rId23"/>
    <p:sldId id="320" r:id="rId24"/>
    <p:sldId id="322" r:id="rId25"/>
    <p:sldId id="295" r:id="rId26"/>
  </p:sldIdLst>
  <p:sldSz cx="9144000" cy="6858000" type="screen4x3"/>
  <p:notesSz cx="6781800" cy="9918700"/>
  <p:defaultTextStyle>
    <a:defPPr>
      <a:defRPr lang="zh-CN"/>
    </a:defPPr>
    <a:lvl1pPr algn="l" rtl="0" fontAlgn="base">
      <a:spcBef>
        <a:spcPct val="0"/>
      </a:spcBef>
      <a:spcAft>
        <a:spcPct val="0"/>
      </a:spcAft>
      <a:defRPr kern="1200">
        <a:solidFill>
          <a:schemeClr val="tx1"/>
        </a:solidFill>
        <a:latin typeface="Times New Roman" pitchFamily="18" charset="0"/>
        <a:ea typeface="宋体" charset="-122"/>
        <a:cs typeface="+mn-cs"/>
      </a:defRPr>
    </a:lvl1pPr>
    <a:lvl2pPr marL="457200" algn="l" rtl="0" fontAlgn="base">
      <a:spcBef>
        <a:spcPct val="0"/>
      </a:spcBef>
      <a:spcAft>
        <a:spcPct val="0"/>
      </a:spcAft>
      <a:defRPr kern="1200">
        <a:solidFill>
          <a:schemeClr val="tx1"/>
        </a:solidFill>
        <a:latin typeface="Times New Roman" pitchFamily="18" charset="0"/>
        <a:ea typeface="宋体" charset="-122"/>
        <a:cs typeface="+mn-cs"/>
      </a:defRPr>
    </a:lvl2pPr>
    <a:lvl3pPr marL="914400" algn="l" rtl="0" fontAlgn="base">
      <a:spcBef>
        <a:spcPct val="0"/>
      </a:spcBef>
      <a:spcAft>
        <a:spcPct val="0"/>
      </a:spcAft>
      <a:defRPr kern="1200">
        <a:solidFill>
          <a:schemeClr val="tx1"/>
        </a:solidFill>
        <a:latin typeface="Times New Roman" pitchFamily="18" charset="0"/>
        <a:ea typeface="宋体" charset="-122"/>
        <a:cs typeface="+mn-cs"/>
      </a:defRPr>
    </a:lvl3pPr>
    <a:lvl4pPr marL="1371600" algn="l" rtl="0" fontAlgn="base">
      <a:spcBef>
        <a:spcPct val="0"/>
      </a:spcBef>
      <a:spcAft>
        <a:spcPct val="0"/>
      </a:spcAft>
      <a:defRPr kern="1200">
        <a:solidFill>
          <a:schemeClr val="tx1"/>
        </a:solidFill>
        <a:latin typeface="Times New Roman" pitchFamily="18" charset="0"/>
        <a:ea typeface="宋体" charset="-122"/>
        <a:cs typeface="+mn-cs"/>
      </a:defRPr>
    </a:lvl4pPr>
    <a:lvl5pPr marL="1828800" algn="l" rtl="0" fontAlgn="base">
      <a:spcBef>
        <a:spcPct val="0"/>
      </a:spcBef>
      <a:spcAft>
        <a:spcPct val="0"/>
      </a:spcAft>
      <a:defRPr kern="1200">
        <a:solidFill>
          <a:schemeClr val="tx1"/>
        </a:solidFill>
        <a:latin typeface="Times New Roman" pitchFamily="18" charset="0"/>
        <a:ea typeface="宋体" charset="-122"/>
        <a:cs typeface="+mn-cs"/>
      </a:defRPr>
    </a:lvl5pPr>
    <a:lvl6pPr marL="2286000" algn="l" defTabSz="914400" rtl="0" eaLnBrk="1" latinLnBrk="0" hangingPunct="1">
      <a:defRPr kern="1200">
        <a:solidFill>
          <a:schemeClr val="tx1"/>
        </a:solidFill>
        <a:latin typeface="Times New Roman" pitchFamily="18" charset="0"/>
        <a:ea typeface="宋体" charset="-122"/>
        <a:cs typeface="+mn-cs"/>
      </a:defRPr>
    </a:lvl6pPr>
    <a:lvl7pPr marL="2743200" algn="l" defTabSz="914400" rtl="0" eaLnBrk="1" latinLnBrk="0" hangingPunct="1">
      <a:defRPr kern="1200">
        <a:solidFill>
          <a:schemeClr val="tx1"/>
        </a:solidFill>
        <a:latin typeface="Times New Roman" pitchFamily="18" charset="0"/>
        <a:ea typeface="宋体" charset="-122"/>
        <a:cs typeface="+mn-cs"/>
      </a:defRPr>
    </a:lvl7pPr>
    <a:lvl8pPr marL="3200400" algn="l" defTabSz="914400" rtl="0" eaLnBrk="1" latinLnBrk="0" hangingPunct="1">
      <a:defRPr kern="1200">
        <a:solidFill>
          <a:schemeClr val="tx1"/>
        </a:solidFill>
        <a:latin typeface="Times New Roman" pitchFamily="18" charset="0"/>
        <a:ea typeface="宋体" charset="-122"/>
        <a:cs typeface="+mn-cs"/>
      </a:defRPr>
    </a:lvl8pPr>
    <a:lvl9pPr marL="3657600" algn="l" defTabSz="914400" rtl="0" eaLnBrk="1" latinLnBrk="0" hangingPunct="1">
      <a:defRPr kern="1200">
        <a:solidFill>
          <a:schemeClr val="tx1"/>
        </a:solidFill>
        <a:latin typeface="Times New Roman" pitchFamily="18" charset="0"/>
        <a:ea typeface="宋体"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00FF"/>
    <a:srgbClr val="000000"/>
    <a:srgbClr val="FB9705"/>
    <a:srgbClr val="DC2FE9"/>
    <a:srgbClr val="0000FF"/>
    <a:srgbClr val="FFFF00"/>
    <a:srgbClr val="0000CC"/>
    <a:srgbClr val="9966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502" autoAdjust="0"/>
    <p:restoredTop sz="94745" autoAdjust="0"/>
  </p:normalViewPr>
  <p:slideViewPr>
    <p:cSldViewPr snapToGrid="0" snapToObjects="1">
      <p:cViewPr varScale="1">
        <p:scale>
          <a:sx n="108" d="100"/>
          <a:sy n="108" d="100"/>
        </p:scale>
        <p:origin x="1998" y="108"/>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38463" cy="495300"/>
          </a:xfrm>
          <a:prstGeom prst="rect">
            <a:avLst/>
          </a:prstGeom>
        </p:spPr>
        <p:txBody>
          <a:bodyPr vert="horz" lIns="91440" tIns="45720" rIns="91440" bIns="45720" rtlCol="0"/>
          <a:lstStyle>
            <a:lvl1pPr algn="l">
              <a:defRPr sz="1200"/>
            </a:lvl1pPr>
          </a:lstStyle>
          <a:p>
            <a:pPr>
              <a:defRPr/>
            </a:pPr>
            <a:endParaRPr lang="zh-CN" altLang="en-US"/>
          </a:p>
        </p:txBody>
      </p:sp>
      <p:sp>
        <p:nvSpPr>
          <p:cNvPr id="3" name="日期占位符 2"/>
          <p:cNvSpPr>
            <a:spLocks noGrp="1"/>
          </p:cNvSpPr>
          <p:nvPr>
            <p:ph type="dt" idx="1"/>
          </p:nvPr>
        </p:nvSpPr>
        <p:spPr>
          <a:xfrm>
            <a:off x="3841750" y="0"/>
            <a:ext cx="2938463" cy="495300"/>
          </a:xfrm>
          <a:prstGeom prst="rect">
            <a:avLst/>
          </a:prstGeom>
        </p:spPr>
        <p:txBody>
          <a:bodyPr vert="horz" lIns="91440" tIns="45720" rIns="91440" bIns="45720" rtlCol="0"/>
          <a:lstStyle>
            <a:lvl1pPr algn="r">
              <a:defRPr sz="1200"/>
            </a:lvl1pPr>
          </a:lstStyle>
          <a:p>
            <a:pPr>
              <a:defRPr/>
            </a:pPr>
            <a:fld id="{F3E00F29-895E-4B40-B1BE-9E51E7CC496E}" type="datetimeFigureOut">
              <a:rPr lang="zh-CN" altLang="en-US"/>
              <a:pPr>
                <a:defRPr/>
              </a:pPr>
              <a:t>2021/6/9</a:t>
            </a:fld>
            <a:endParaRPr lang="zh-CN" altLang="en-US"/>
          </a:p>
        </p:txBody>
      </p:sp>
      <p:sp>
        <p:nvSpPr>
          <p:cNvPr id="4" name="幻灯片图像占位符 3"/>
          <p:cNvSpPr>
            <a:spLocks noGrp="1" noRot="1" noChangeAspect="1"/>
          </p:cNvSpPr>
          <p:nvPr>
            <p:ph type="sldImg" idx="2"/>
          </p:nvPr>
        </p:nvSpPr>
        <p:spPr>
          <a:xfrm>
            <a:off x="911225" y="744538"/>
            <a:ext cx="4959350" cy="3719512"/>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77863" y="4711700"/>
            <a:ext cx="5426075" cy="4462463"/>
          </a:xfrm>
          <a:prstGeom prst="rect">
            <a:avLst/>
          </a:prstGeom>
        </p:spPr>
        <p:txBody>
          <a:bodyPr vert="horz" lIns="91440" tIns="45720" rIns="91440" bIns="45720" rtlCol="0"/>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p:cNvSpPr>
            <a:spLocks noGrp="1"/>
          </p:cNvSpPr>
          <p:nvPr>
            <p:ph type="ftr" sz="quarter" idx="4"/>
          </p:nvPr>
        </p:nvSpPr>
        <p:spPr>
          <a:xfrm>
            <a:off x="0" y="9421813"/>
            <a:ext cx="2938463" cy="495300"/>
          </a:xfrm>
          <a:prstGeom prst="rect">
            <a:avLst/>
          </a:prstGeom>
        </p:spPr>
        <p:txBody>
          <a:bodyPr vert="horz" lIns="91440" tIns="45720" rIns="91440" bIns="45720" rtlCol="0" anchor="b"/>
          <a:lstStyle>
            <a:lvl1pPr algn="l">
              <a:defRPr sz="1200"/>
            </a:lvl1pPr>
          </a:lstStyle>
          <a:p>
            <a:pPr>
              <a:defRPr/>
            </a:pPr>
            <a:endParaRPr lang="zh-CN" altLang="en-US"/>
          </a:p>
        </p:txBody>
      </p:sp>
      <p:sp>
        <p:nvSpPr>
          <p:cNvPr id="7" name="灯片编号占位符 6"/>
          <p:cNvSpPr>
            <a:spLocks noGrp="1"/>
          </p:cNvSpPr>
          <p:nvPr>
            <p:ph type="sldNum" sz="quarter" idx="5"/>
          </p:nvPr>
        </p:nvSpPr>
        <p:spPr>
          <a:xfrm>
            <a:off x="3841750" y="9421813"/>
            <a:ext cx="2938463" cy="495300"/>
          </a:xfrm>
          <a:prstGeom prst="rect">
            <a:avLst/>
          </a:prstGeom>
        </p:spPr>
        <p:txBody>
          <a:bodyPr vert="horz" lIns="91440" tIns="45720" rIns="91440" bIns="45720" rtlCol="0" anchor="b"/>
          <a:lstStyle>
            <a:lvl1pPr algn="r">
              <a:defRPr sz="1200"/>
            </a:lvl1pPr>
          </a:lstStyle>
          <a:p>
            <a:pPr>
              <a:defRPr/>
            </a:pPr>
            <a:fld id="{D2FBA4AB-AEA2-4482-8FB0-BE863A959D68}" type="slidenum">
              <a:rPr lang="zh-CN" altLang="en-US"/>
              <a:pPr>
                <a:defRPr/>
              </a:pPr>
              <a:t>‹#›</a:t>
            </a:fld>
            <a:endParaRPr lang="zh-CN" altLang="en-US"/>
          </a:p>
        </p:txBody>
      </p:sp>
    </p:spTree>
    <p:extLst>
      <p:ext uri="{BB962C8B-B14F-4D97-AF65-F5344CB8AC3E}">
        <p14:creationId xmlns:p14="http://schemas.microsoft.com/office/powerpoint/2010/main" val="251052675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幻灯片图像占位符 1"/>
          <p:cNvSpPr>
            <a:spLocks noGrp="1" noRot="1" noChangeAspect="1"/>
          </p:cNvSpPr>
          <p:nvPr>
            <p:ph type="sldImg"/>
          </p:nvPr>
        </p:nvSpPr>
        <p:spPr bwMode="auto">
          <a:noFill/>
          <a:ln>
            <a:solidFill>
              <a:srgbClr val="000000"/>
            </a:solidFill>
            <a:miter lim="800000"/>
            <a:headEnd/>
            <a:tailEnd/>
          </a:ln>
        </p:spPr>
      </p:sp>
      <p:sp>
        <p:nvSpPr>
          <p:cNvPr id="37890"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a:p>
        </p:txBody>
      </p:sp>
      <p:sp>
        <p:nvSpPr>
          <p:cNvPr id="37891" name="灯片编号占位符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B5729C8F-B9CE-4109-8522-1EC93DDC08DE}" type="slidenum">
              <a:rPr lang="zh-CN" altLang="en-US" smtClean="0"/>
              <a:pPr/>
              <a:t>2</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幻灯片图像占位符 1"/>
          <p:cNvSpPr>
            <a:spLocks noGrp="1" noRot="1" noChangeAspect="1"/>
          </p:cNvSpPr>
          <p:nvPr>
            <p:ph type="sldImg"/>
          </p:nvPr>
        </p:nvSpPr>
        <p:spPr bwMode="auto">
          <a:noFill/>
          <a:ln>
            <a:solidFill>
              <a:srgbClr val="000000"/>
            </a:solidFill>
            <a:miter lim="800000"/>
            <a:headEnd/>
            <a:tailEnd/>
          </a:ln>
        </p:spPr>
      </p:sp>
      <p:sp>
        <p:nvSpPr>
          <p:cNvPr id="39938"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a:p>
        </p:txBody>
      </p:sp>
      <p:sp>
        <p:nvSpPr>
          <p:cNvPr id="39939" name="灯片编号占位符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E7984875-2E7C-489B-A123-E4C0FD256523}" type="slidenum">
              <a:rPr lang="zh-CN" altLang="en-US" smtClean="0"/>
              <a:pPr/>
              <a:t>4</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幻灯片图像占位符 1"/>
          <p:cNvSpPr>
            <a:spLocks noGrp="1" noRot="1" noChangeAspect="1"/>
          </p:cNvSpPr>
          <p:nvPr>
            <p:ph type="sldImg"/>
          </p:nvPr>
        </p:nvSpPr>
        <p:spPr bwMode="auto">
          <a:noFill/>
          <a:ln>
            <a:solidFill>
              <a:srgbClr val="000000"/>
            </a:solidFill>
            <a:miter lim="800000"/>
            <a:headEnd/>
            <a:tailEnd/>
          </a:ln>
        </p:spPr>
      </p:sp>
      <p:sp>
        <p:nvSpPr>
          <p:cNvPr id="41986"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a:p>
        </p:txBody>
      </p:sp>
      <p:sp>
        <p:nvSpPr>
          <p:cNvPr id="41987" name="灯片编号占位符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0ED83CCC-D2AF-43C8-A0BD-8F375672E705}" type="slidenum">
              <a:rPr lang="zh-CN" altLang="en-US" smtClean="0"/>
              <a:pPr/>
              <a:t>5</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Cover A Bright">
    <p:spTree>
      <p:nvGrpSpPr>
        <p:cNvPr id="1" name=""/>
        <p:cNvGrpSpPr/>
        <p:nvPr/>
      </p:nvGrpSpPr>
      <p:grpSpPr>
        <a:xfrm>
          <a:off x="0" y="0"/>
          <a:ext cx="0" cy="0"/>
          <a:chOff x="0" y="0"/>
          <a:chExt cx="0" cy="0"/>
        </a:xfrm>
      </p:grpSpPr>
      <p:sp>
        <p:nvSpPr>
          <p:cNvPr id="6" name="矩形 5"/>
          <p:cNvSpPr/>
          <p:nvPr userDrawn="1"/>
        </p:nvSpPr>
        <p:spPr>
          <a:xfrm>
            <a:off x="0" y="-1"/>
            <a:ext cx="2157112"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2"/>
          </a:p>
        </p:txBody>
      </p:sp>
      <p:sp>
        <p:nvSpPr>
          <p:cNvPr id="3" name="等腰三角形 2"/>
          <p:cNvSpPr/>
          <p:nvPr userDrawn="1"/>
        </p:nvSpPr>
        <p:spPr>
          <a:xfrm flipV="1">
            <a:off x="2157112" y="-1"/>
            <a:ext cx="6986888" cy="6858001"/>
          </a:xfrm>
          <a:prstGeom prst="triangle">
            <a:avLst>
              <a:gd name="adj"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2"/>
          </a:p>
        </p:txBody>
      </p:sp>
      <p:sp>
        <p:nvSpPr>
          <p:cNvPr id="10" name="文本占位符 2"/>
          <p:cNvSpPr>
            <a:spLocks noGrp="1"/>
          </p:cNvSpPr>
          <p:nvPr>
            <p:ph type="body" sz="quarter" idx="10" hasCustomPrompt="1"/>
          </p:nvPr>
        </p:nvSpPr>
        <p:spPr>
          <a:xfrm>
            <a:off x="326232" y="3595688"/>
            <a:ext cx="7855744" cy="900112"/>
          </a:xfrm>
          <a:prstGeom prst="rect">
            <a:avLst/>
          </a:prstGeom>
        </p:spPr>
        <p:txBody>
          <a:bodyPr/>
          <a:lstStyle>
            <a:lvl1pPr marL="0" marR="0" indent="0" algn="l" defTabSz="514325" rtl="0" eaLnBrk="1" fontAlgn="auto" latinLnBrk="0" hangingPunct="1">
              <a:lnSpc>
                <a:spcPct val="90000"/>
              </a:lnSpc>
              <a:spcBef>
                <a:spcPts val="563"/>
              </a:spcBef>
              <a:spcAft>
                <a:spcPts val="0"/>
              </a:spcAft>
              <a:buClrTx/>
              <a:buSzTx/>
              <a:buFont typeface="Arial" panose="020B0604020202020204" pitchFamily="34" charset="0"/>
              <a:buNone/>
              <a:tabLst/>
              <a:defRPr b="0"/>
            </a:lvl1pPr>
          </a:lstStyle>
          <a:p>
            <a:pPr marL="0" marR="0" lvl="0" indent="0" algn="l" defTabSz="514325" rtl="0" eaLnBrk="1" fontAlgn="auto" latinLnBrk="0" hangingPunct="1">
              <a:lnSpc>
                <a:spcPct val="90000"/>
              </a:lnSpc>
              <a:spcBef>
                <a:spcPts val="563"/>
              </a:spcBef>
              <a:spcAft>
                <a:spcPts val="0"/>
              </a:spcAft>
              <a:buClrTx/>
              <a:buSzTx/>
              <a:buFont typeface="Arial" panose="020B0604020202020204" pitchFamily="34" charset="0"/>
              <a:buNone/>
              <a:tabLst/>
              <a:defRPr/>
            </a:pPr>
            <a:r>
              <a:rPr lang="en-US" altLang="zh-CN" dirty="0">
                <a:solidFill>
                  <a:srgbClr val="E7E6E6">
                    <a:lumMod val="50000"/>
                  </a:srgbClr>
                </a:solidFill>
                <a:latin typeface="等线" panose="020F0502020204030204"/>
              </a:rPr>
              <a:t>Please input your subtitle</a:t>
            </a:r>
            <a:endParaRPr lang="zh-CN" altLang="en-US" dirty="0">
              <a:solidFill>
                <a:srgbClr val="E7E6E6">
                  <a:lumMod val="50000"/>
                </a:srgbClr>
              </a:solidFill>
              <a:latin typeface="等线" panose="020F0502020204030204"/>
            </a:endParaRPr>
          </a:p>
        </p:txBody>
      </p:sp>
      <p:sp>
        <p:nvSpPr>
          <p:cNvPr id="11" name="文本占位符 8"/>
          <p:cNvSpPr>
            <a:spLocks noGrp="1"/>
          </p:cNvSpPr>
          <p:nvPr>
            <p:ph type="body" sz="quarter" idx="11" hasCustomPrompt="1"/>
          </p:nvPr>
        </p:nvSpPr>
        <p:spPr>
          <a:xfrm>
            <a:off x="326232" y="1982198"/>
            <a:ext cx="7855744" cy="1169267"/>
          </a:xfrm>
          <a:prstGeom prst="rect">
            <a:avLst/>
          </a:prstGeom>
        </p:spPr>
        <p:txBody>
          <a:bodyPr/>
          <a:lstStyle>
            <a:lvl1pPr>
              <a:defRPr sz="1800" b="0"/>
            </a:lvl1pPr>
          </a:lstStyle>
          <a:p>
            <a:pPr lvl="0"/>
            <a:r>
              <a:rPr kumimoji="0" lang="en-US" altLang="zh-CN" sz="2475" b="1" i="0" u="none" strike="noStrike" kern="1200" cap="none" spc="0" normalizeH="0" baseline="0" noProof="0" dirty="0">
                <a:ln>
                  <a:noFill/>
                </a:ln>
                <a:solidFill>
                  <a:prstClr val="black"/>
                </a:solidFill>
                <a:effectLst/>
                <a:uLnTx/>
                <a:uFillTx/>
                <a:latin typeface="Calibri Light" panose="020F0302020204030204"/>
                <a:ea typeface="等线 Light" panose="02010600030101010101" pitchFamily="2" charset="-122"/>
                <a:cs typeface="+mj-cs"/>
              </a:rPr>
              <a:t>Please input your headline</a:t>
            </a:r>
            <a:endParaRPr lang="zh-CN" altLang="en-US" dirty="0"/>
          </a:p>
        </p:txBody>
      </p:sp>
      <p:cxnSp>
        <p:nvCxnSpPr>
          <p:cNvPr id="4" name="直接连接符 3"/>
          <p:cNvCxnSpPr/>
          <p:nvPr userDrawn="1"/>
        </p:nvCxnSpPr>
        <p:spPr>
          <a:xfrm>
            <a:off x="371251" y="3356775"/>
            <a:ext cx="4737224" cy="0"/>
          </a:xfrm>
          <a:prstGeom prst="line">
            <a:avLst/>
          </a:prstGeom>
          <a:noFill/>
          <a:ln w="19050" cap="flat" cmpd="sng" algn="ctr">
            <a:solidFill>
              <a:srgbClr val="920783"/>
            </a:solidFill>
            <a:prstDash val="solid"/>
            <a:miter lim="800000"/>
          </a:ln>
          <a:effectLst/>
        </p:spPr>
      </p:cxnSp>
    </p:spTree>
    <p:extLst>
      <p:ext uri="{BB962C8B-B14F-4D97-AF65-F5344CB8AC3E}">
        <p14:creationId xmlns:p14="http://schemas.microsoft.com/office/powerpoint/2010/main" val="27712920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a:prstGeom prst="rect">
            <a:avLst/>
          </a:prstGeo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a:xfrm>
            <a:off x="457200" y="6356350"/>
            <a:ext cx="2133600" cy="365125"/>
          </a:xfrm>
          <a:prstGeom prst="rect">
            <a:avLst/>
          </a:prstGeom>
        </p:spPr>
        <p:txBody>
          <a:bodyPr/>
          <a:lstStyle/>
          <a:p>
            <a:fld id="{594F47E1-EAC7-459E-994F-0BF2491A5026}" type="datetimeFigureOut">
              <a:rPr lang="zh-CN" altLang="en-US" smtClean="0"/>
              <a:t>2021/6/9</a:t>
            </a:fld>
            <a:endParaRPr lang="zh-CN" altLang="en-US"/>
          </a:p>
        </p:txBody>
      </p:sp>
      <p:sp>
        <p:nvSpPr>
          <p:cNvPr id="5" name="页脚占位符 4"/>
          <p:cNvSpPr>
            <a:spLocks noGrp="1"/>
          </p:cNvSpPr>
          <p:nvPr>
            <p:ph type="ftr" sz="quarter" idx="11"/>
          </p:nvPr>
        </p:nvSpPr>
        <p:spPr>
          <a:xfrm>
            <a:off x="3124200" y="6356350"/>
            <a:ext cx="28956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6553200" y="6356350"/>
            <a:ext cx="2133600" cy="365125"/>
          </a:xfrm>
          <a:prstGeom prst="rect">
            <a:avLst/>
          </a:prstGeom>
        </p:spPr>
        <p:txBody>
          <a:bodyPr/>
          <a:lstStyle/>
          <a:p>
            <a:fld id="{1B8E0B70-D6C7-4963-BB98-A71AC8A42B9F}" type="slidenum">
              <a:rPr lang="zh-CN" altLang="en-US" smtClean="0"/>
              <a:t>‹#›</a:t>
            </a:fld>
            <a:endParaRPr lang="zh-CN" altLang="en-US"/>
          </a:p>
        </p:txBody>
      </p:sp>
    </p:spTree>
    <p:extLst>
      <p:ext uri="{BB962C8B-B14F-4D97-AF65-F5344CB8AC3E}">
        <p14:creationId xmlns:p14="http://schemas.microsoft.com/office/powerpoint/2010/main" val="12536134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4233649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6_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26829709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Content A-1">
    <p:spTree>
      <p:nvGrpSpPr>
        <p:cNvPr id="1" name=""/>
        <p:cNvGrpSpPr/>
        <p:nvPr/>
      </p:nvGrpSpPr>
      <p:grpSpPr>
        <a:xfrm>
          <a:off x="0" y="0"/>
          <a:ext cx="0" cy="0"/>
          <a:chOff x="0" y="0"/>
          <a:chExt cx="0" cy="0"/>
        </a:xfrm>
      </p:grpSpPr>
      <p:sp>
        <p:nvSpPr>
          <p:cNvPr id="3" name="标题 1"/>
          <p:cNvSpPr>
            <a:spLocks noGrp="1"/>
          </p:cNvSpPr>
          <p:nvPr>
            <p:ph type="title" hasCustomPrompt="1"/>
          </p:nvPr>
        </p:nvSpPr>
        <p:spPr>
          <a:xfrm>
            <a:off x="342902" y="146075"/>
            <a:ext cx="8410575" cy="511159"/>
          </a:xfrm>
          <a:prstGeom prst="rect">
            <a:avLst/>
          </a:prstGeom>
        </p:spPr>
        <p:txBody>
          <a:bodyPr/>
          <a:lstStyle>
            <a:lvl1pPr marL="0" marR="0" indent="0" algn="l" defTabSz="514325" rtl="0" eaLnBrk="1" fontAlgn="auto" latinLnBrk="0" hangingPunct="1">
              <a:lnSpc>
                <a:spcPct val="90000"/>
              </a:lnSpc>
              <a:spcBef>
                <a:spcPct val="0"/>
              </a:spcBef>
              <a:spcAft>
                <a:spcPts val="0"/>
              </a:spcAft>
              <a:buClrTx/>
              <a:buSzTx/>
              <a:buFontTx/>
              <a:buNone/>
              <a:tabLst/>
              <a:defRPr sz="2400" b="1"/>
            </a:lvl1pPr>
          </a:lstStyle>
          <a:p>
            <a:pPr marL="0" marR="0" lvl="0" indent="0" algn="l" defTabSz="514325" rtl="0" eaLnBrk="1" fontAlgn="auto" latinLnBrk="0" hangingPunct="1">
              <a:lnSpc>
                <a:spcPct val="90000"/>
              </a:lnSpc>
              <a:spcBef>
                <a:spcPct val="0"/>
              </a:spcBef>
              <a:spcAft>
                <a:spcPts val="0"/>
              </a:spcAft>
              <a:buClrTx/>
              <a:buSzTx/>
              <a:buFontTx/>
              <a:buNone/>
              <a:tabLst/>
              <a:defRPr/>
            </a:pPr>
            <a:r>
              <a:rPr kumimoji="0" lang="en-US" altLang="zh-CN" sz="1913" b="0" i="0" u="none" strike="noStrike" kern="1200" cap="none" spc="0" normalizeH="0" baseline="0" noProof="0" dirty="0">
                <a:ln>
                  <a:noFill/>
                </a:ln>
                <a:solidFill>
                  <a:srgbClr val="2A3852"/>
                </a:solidFill>
                <a:effectLst/>
                <a:uLnTx/>
                <a:uFillTx/>
                <a:latin typeface="Calibri"/>
                <a:ea typeface="微软雅黑"/>
                <a:cs typeface="Verdana"/>
              </a:rPr>
              <a:t>Please input your title</a:t>
            </a:r>
            <a:endParaRPr kumimoji="0" lang="zh-CN" altLang="en-US" sz="1913" b="0" i="0" u="none" strike="noStrike" kern="1200" cap="none" spc="0" normalizeH="0" baseline="0" noProof="0" dirty="0">
              <a:ln>
                <a:noFill/>
              </a:ln>
              <a:solidFill>
                <a:srgbClr val="2A3852"/>
              </a:solidFill>
              <a:effectLst/>
              <a:uLnTx/>
              <a:uFillTx/>
              <a:latin typeface="Calibri"/>
              <a:ea typeface="微软雅黑"/>
              <a:cs typeface="Verdana"/>
            </a:endParaRPr>
          </a:p>
        </p:txBody>
      </p:sp>
      <p:sp>
        <p:nvSpPr>
          <p:cNvPr id="4" name="文本占位符 3"/>
          <p:cNvSpPr>
            <a:spLocks noGrp="1"/>
          </p:cNvSpPr>
          <p:nvPr>
            <p:ph type="body" sz="quarter" idx="10" hasCustomPrompt="1"/>
          </p:nvPr>
        </p:nvSpPr>
        <p:spPr>
          <a:xfrm>
            <a:off x="342902" y="952500"/>
            <a:ext cx="8410575" cy="5238750"/>
          </a:xfrm>
          <a:prstGeom prst="rect">
            <a:avLst/>
          </a:prstGeom>
        </p:spPr>
        <p:txBody>
          <a:bodyPr/>
          <a:lstStyle>
            <a:lvl1pPr marL="192872" marR="0" indent="-192872" algn="l" defTabSz="514325" rtl="0" eaLnBrk="1" fontAlgn="auto" latinLnBrk="0" hangingPunct="1">
              <a:lnSpc>
                <a:spcPct val="100000"/>
              </a:lnSpc>
              <a:spcBef>
                <a:spcPct val="20000"/>
              </a:spcBef>
              <a:spcAft>
                <a:spcPts val="0"/>
              </a:spcAft>
              <a:buClrTx/>
              <a:buSzTx/>
              <a:buFont typeface="Arial" panose="020B0604020202020204" pitchFamily="34" charset="0"/>
              <a:buChar char="•"/>
              <a:tabLst/>
              <a:defRPr sz="1350"/>
            </a:lvl1pPr>
            <a:lvl2pPr marL="417889" marR="0" indent="-160727" algn="l" defTabSz="514325" rtl="0" eaLnBrk="1" fontAlgn="auto" latinLnBrk="0" hangingPunct="1">
              <a:lnSpc>
                <a:spcPct val="100000"/>
              </a:lnSpc>
              <a:spcBef>
                <a:spcPct val="20000"/>
              </a:spcBef>
              <a:spcAft>
                <a:spcPts val="0"/>
              </a:spcAft>
              <a:buClrTx/>
              <a:buSzTx/>
              <a:buFont typeface="Arial" panose="020B0604020202020204" pitchFamily="34" charset="0"/>
              <a:buChar char="–"/>
              <a:tabLst/>
              <a:defRPr sz="1238"/>
            </a:lvl2pPr>
            <a:lvl3pPr marL="642905" marR="0" indent="-128582" algn="l" defTabSz="514325" rtl="0" eaLnBrk="1" fontAlgn="auto" latinLnBrk="0" hangingPunct="1">
              <a:lnSpc>
                <a:spcPct val="100000"/>
              </a:lnSpc>
              <a:spcBef>
                <a:spcPct val="20000"/>
              </a:spcBef>
              <a:spcAft>
                <a:spcPts val="0"/>
              </a:spcAft>
              <a:buClrTx/>
              <a:buSzTx/>
              <a:buFont typeface="Arial" panose="020B0604020202020204" pitchFamily="34" charset="0"/>
              <a:buChar char="•"/>
              <a:tabLst/>
              <a:defRPr sz="1125"/>
            </a:lvl3pPr>
            <a:lvl4pPr marL="900068" marR="0" indent="-128582" algn="l" defTabSz="514325" rtl="0" eaLnBrk="1" fontAlgn="auto" latinLnBrk="0" hangingPunct="1">
              <a:lnSpc>
                <a:spcPct val="100000"/>
              </a:lnSpc>
              <a:spcBef>
                <a:spcPct val="20000"/>
              </a:spcBef>
              <a:spcAft>
                <a:spcPts val="0"/>
              </a:spcAft>
              <a:buClrTx/>
              <a:buSzTx/>
              <a:buFont typeface="Arial" panose="020B0604020202020204" pitchFamily="34" charset="0"/>
              <a:buChar char="–"/>
              <a:tabLst/>
              <a:defRPr sz="1013"/>
            </a:lvl4pPr>
            <a:lvl5pPr marL="1028649" marR="0" indent="0" algn="l" defTabSz="514325" rtl="0" eaLnBrk="1" fontAlgn="auto" latinLnBrk="0" hangingPunct="1">
              <a:lnSpc>
                <a:spcPct val="100000"/>
              </a:lnSpc>
              <a:spcBef>
                <a:spcPct val="20000"/>
              </a:spcBef>
              <a:spcAft>
                <a:spcPts val="0"/>
              </a:spcAft>
              <a:buClrTx/>
              <a:buSzTx/>
              <a:buFont typeface="Arial" panose="020B0604020202020204" pitchFamily="34" charset="0"/>
              <a:buNone/>
              <a:tabLst/>
              <a:defRPr sz="900"/>
            </a:lvl5pPr>
          </a:lstStyle>
          <a:p>
            <a:pPr marL="192872" marR="0" lvl="0" indent="-192872" algn="l" defTabSz="514325"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US" altLang="zh-CN" sz="1575" b="0" i="0" u="none" strike="noStrike" kern="1200" cap="none" spc="0" normalizeH="0" baseline="0" noProof="0" dirty="0">
                <a:ln>
                  <a:noFill/>
                </a:ln>
                <a:solidFill>
                  <a:srgbClr val="2A3852"/>
                </a:solidFill>
                <a:effectLst/>
                <a:uLnTx/>
                <a:uFillTx/>
                <a:latin typeface="Calibri"/>
                <a:ea typeface="微软雅黑"/>
                <a:cs typeface="Verdana"/>
              </a:rPr>
              <a:t>First level text</a:t>
            </a:r>
            <a:endParaRPr kumimoji="0" lang="zh-CN" altLang="en-US" sz="1575" b="0" i="0" u="none" strike="noStrike" kern="1200" cap="none" spc="0" normalizeH="0" baseline="0" noProof="0" dirty="0">
              <a:ln>
                <a:noFill/>
              </a:ln>
              <a:solidFill>
                <a:srgbClr val="2A3852"/>
              </a:solidFill>
              <a:effectLst/>
              <a:uLnTx/>
              <a:uFillTx/>
              <a:latin typeface="Calibri"/>
              <a:ea typeface="微软雅黑"/>
              <a:cs typeface="Verdana"/>
            </a:endParaRPr>
          </a:p>
          <a:p>
            <a:pPr marL="417889" marR="0" lvl="1" indent="-160727" algn="l" defTabSz="514325"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US" altLang="zh-CN" sz="1350" b="0" i="0" u="none" strike="noStrike" kern="1200" cap="none" spc="0" normalizeH="0" baseline="0" noProof="0" dirty="0">
                <a:ln>
                  <a:noFill/>
                </a:ln>
                <a:solidFill>
                  <a:srgbClr val="2A3852"/>
                </a:solidFill>
                <a:effectLst/>
                <a:uLnTx/>
                <a:uFillTx/>
                <a:latin typeface="Calibri"/>
                <a:ea typeface="微软雅黑"/>
                <a:cs typeface="Verdana"/>
              </a:rPr>
              <a:t>Second level text</a:t>
            </a:r>
            <a:endParaRPr kumimoji="0" lang="zh-CN" altLang="en-US" sz="1350" b="0" i="0" u="none" strike="noStrike" kern="1200" cap="none" spc="0" normalizeH="0" baseline="0" noProof="0" dirty="0">
              <a:ln>
                <a:noFill/>
              </a:ln>
              <a:solidFill>
                <a:srgbClr val="2A3852"/>
              </a:solidFill>
              <a:effectLst/>
              <a:uLnTx/>
              <a:uFillTx/>
              <a:latin typeface="Calibri"/>
              <a:ea typeface="微软雅黑"/>
              <a:cs typeface="Verdana"/>
            </a:endParaRPr>
          </a:p>
          <a:p>
            <a:pPr marL="642905" marR="0" lvl="2" indent="-128582" algn="l" defTabSz="514325"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US" altLang="zh-CN" sz="1125" b="0" i="0" u="none" strike="noStrike" kern="1200" cap="none" spc="0" normalizeH="0" baseline="0" noProof="0" dirty="0">
                <a:ln>
                  <a:noFill/>
                </a:ln>
                <a:solidFill>
                  <a:srgbClr val="2A3852"/>
                </a:solidFill>
                <a:effectLst/>
                <a:uLnTx/>
                <a:uFillTx/>
                <a:latin typeface="Calibri"/>
                <a:ea typeface="微软雅黑"/>
                <a:cs typeface="Verdana"/>
              </a:rPr>
              <a:t>Third level text</a:t>
            </a:r>
            <a:endParaRPr kumimoji="0" lang="zh-CN" altLang="en-US" sz="1125" b="0" i="0" u="none" strike="noStrike" kern="1200" cap="none" spc="0" normalizeH="0" baseline="0" noProof="0" dirty="0">
              <a:ln>
                <a:noFill/>
              </a:ln>
              <a:solidFill>
                <a:srgbClr val="2A3852"/>
              </a:solidFill>
              <a:effectLst/>
              <a:uLnTx/>
              <a:uFillTx/>
              <a:latin typeface="Calibri"/>
              <a:ea typeface="微软雅黑"/>
              <a:cs typeface="Verdana"/>
            </a:endParaRPr>
          </a:p>
          <a:p>
            <a:pPr marL="900068" marR="0" lvl="3" indent="-128582" algn="l" defTabSz="514325"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US" altLang="zh-CN" sz="1013" b="0" i="0" u="none" strike="noStrike" kern="1200" cap="none" spc="0" normalizeH="0" baseline="0" noProof="0" dirty="0">
                <a:ln>
                  <a:noFill/>
                </a:ln>
                <a:solidFill>
                  <a:srgbClr val="2A3852"/>
                </a:solidFill>
                <a:effectLst/>
                <a:uLnTx/>
                <a:uFillTx/>
                <a:latin typeface="Calibri"/>
                <a:ea typeface="微软雅黑"/>
                <a:cs typeface="Verdana"/>
              </a:rPr>
              <a:t>Fourth level text</a:t>
            </a:r>
            <a:endParaRPr kumimoji="0" lang="zh-CN" altLang="en-US" sz="1013" b="0" i="0" u="none" strike="noStrike" kern="1200" cap="none" spc="0" normalizeH="0" baseline="0" noProof="0" dirty="0">
              <a:ln>
                <a:noFill/>
              </a:ln>
              <a:solidFill>
                <a:srgbClr val="2A3852"/>
              </a:solidFill>
              <a:effectLst/>
              <a:uLnTx/>
              <a:uFillTx/>
              <a:latin typeface="Calibri"/>
              <a:ea typeface="微软雅黑"/>
              <a:cs typeface="Verdana"/>
            </a:endParaRPr>
          </a:p>
          <a:p>
            <a:pPr marL="1157231" marR="0" lvl="4" indent="-128582" algn="l" defTabSz="514325"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US" altLang="zh-CN" sz="1013" b="0" i="0" u="none" strike="noStrike" kern="1200" cap="none" spc="0" normalizeH="0" baseline="0" noProof="0" dirty="0">
                <a:ln>
                  <a:noFill/>
                </a:ln>
                <a:solidFill>
                  <a:srgbClr val="2A3852"/>
                </a:solidFill>
                <a:effectLst/>
                <a:uLnTx/>
                <a:uFillTx/>
                <a:latin typeface="Calibri"/>
                <a:ea typeface="微软雅黑"/>
                <a:cs typeface="Verdana"/>
              </a:rPr>
              <a:t>Fifth level text</a:t>
            </a:r>
          </a:p>
          <a:p>
            <a:pPr marL="192872" marR="0" lvl="0" indent="-192872" algn="l" defTabSz="514325"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US" altLang="zh-CN" sz="1575" b="0" i="0" u="none" strike="noStrike" kern="1200" cap="none" spc="0" normalizeH="0" baseline="0" noProof="0" dirty="0">
                <a:ln>
                  <a:noFill/>
                </a:ln>
                <a:solidFill>
                  <a:srgbClr val="2A3852"/>
                </a:solidFill>
                <a:effectLst/>
                <a:uLnTx/>
                <a:uFillTx/>
                <a:latin typeface="Calibri"/>
                <a:ea typeface="微软雅黑"/>
                <a:cs typeface="Verdana"/>
              </a:rPr>
              <a:t>First level text</a:t>
            </a:r>
            <a:endParaRPr kumimoji="0" lang="zh-CN" altLang="en-US" sz="1575" b="0" i="0" u="none" strike="noStrike" kern="1200" cap="none" spc="0" normalizeH="0" baseline="0" noProof="0" dirty="0">
              <a:ln>
                <a:noFill/>
              </a:ln>
              <a:solidFill>
                <a:srgbClr val="2A3852"/>
              </a:solidFill>
              <a:effectLst/>
              <a:uLnTx/>
              <a:uFillTx/>
              <a:latin typeface="Calibri"/>
              <a:ea typeface="微软雅黑"/>
              <a:cs typeface="Verdana"/>
            </a:endParaRPr>
          </a:p>
          <a:p>
            <a:pPr marL="417889" marR="0" lvl="1" indent="-160727" algn="l" defTabSz="514325"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US" altLang="zh-CN" sz="1350" b="0" i="0" u="none" strike="noStrike" kern="1200" cap="none" spc="0" normalizeH="0" baseline="0" noProof="0" dirty="0">
                <a:ln>
                  <a:noFill/>
                </a:ln>
                <a:solidFill>
                  <a:srgbClr val="2A3852"/>
                </a:solidFill>
                <a:effectLst/>
                <a:uLnTx/>
                <a:uFillTx/>
                <a:latin typeface="Calibri"/>
                <a:ea typeface="微软雅黑"/>
                <a:cs typeface="Verdana"/>
              </a:rPr>
              <a:t>Second level text</a:t>
            </a:r>
            <a:endParaRPr kumimoji="0" lang="zh-CN" altLang="en-US" sz="1350" b="0" i="0" u="none" strike="noStrike" kern="1200" cap="none" spc="0" normalizeH="0" baseline="0" noProof="0" dirty="0">
              <a:ln>
                <a:noFill/>
              </a:ln>
              <a:solidFill>
                <a:srgbClr val="2A3852"/>
              </a:solidFill>
              <a:effectLst/>
              <a:uLnTx/>
              <a:uFillTx/>
              <a:latin typeface="Calibri"/>
              <a:ea typeface="微软雅黑"/>
              <a:cs typeface="Verdana"/>
            </a:endParaRPr>
          </a:p>
          <a:p>
            <a:pPr marL="642905" marR="0" lvl="2" indent="-128582" algn="l" defTabSz="514325"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US" altLang="zh-CN" sz="1125" b="0" i="0" u="none" strike="noStrike" kern="1200" cap="none" spc="0" normalizeH="0" baseline="0" noProof="0" dirty="0">
                <a:ln>
                  <a:noFill/>
                </a:ln>
                <a:solidFill>
                  <a:srgbClr val="2A3852"/>
                </a:solidFill>
                <a:effectLst/>
                <a:uLnTx/>
                <a:uFillTx/>
                <a:latin typeface="Calibri"/>
                <a:ea typeface="微软雅黑"/>
                <a:cs typeface="Verdana"/>
              </a:rPr>
              <a:t>Third level text</a:t>
            </a:r>
            <a:endParaRPr kumimoji="0" lang="zh-CN" altLang="en-US" sz="1125" b="0" i="0" u="none" strike="noStrike" kern="1200" cap="none" spc="0" normalizeH="0" baseline="0" noProof="0" dirty="0">
              <a:ln>
                <a:noFill/>
              </a:ln>
              <a:solidFill>
                <a:srgbClr val="2A3852"/>
              </a:solidFill>
              <a:effectLst/>
              <a:uLnTx/>
              <a:uFillTx/>
              <a:latin typeface="Calibri"/>
              <a:ea typeface="微软雅黑"/>
              <a:cs typeface="Verdana"/>
            </a:endParaRPr>
          </a:p>
          <a:p>
            <a:pPr marL="900068" marR="0" lvl="3" indent="-128582" algn="l" defTabSz="514325"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US" altLang="zh-CN" sz="1013" b="0" i="0" u="none" strike="noStrike" kern="1200" cap="none" spc="0" normalizeH="0" baseline="0" noProof="0" dirty="0">
                <a:ln>
                  <a:noFill/>
                </a:ln>
                <a:solidFill>
                  <a:srgbClr val="2A3852"/>
                </a:solidFill>
                <a:effectLst/>
                <a:uLnTx/>
                <a:uFillTx/>
                <a:latin typeface="Calibri"/>
                <a:ea typeface="微软雅黑"/>
                <a:cs typeface="Verdana"/>
              </a:rPr>
              <a:t>Fourth level text</a:t>
            </a:r>
            <a:endParaRPr kumimoji="0" lang="zh-CN" altLang="en-US" sz="1013" b="0" i="0" u="none" strike="noStrike" kern="1200" cap="none" spc="0" normalizeH="0" baseline="0" noProof="0" dirty="0">
              <a:ln>
                <a:noFill/>
              </a:ln>
              <a:solidFill>
                <a:srgbClr val="2A3852"/>
              </a:solidFill>
              <a:effectLst/>
              <a:uLnTx/>
              <a:uFillTx/>
              <a:latin typeface="Calibri"/>
              <a:ea typeface="微软雅黑"/>
              <a:cs typeface="Verdana"/>
            </a:endParaRPr>
          </a:p>
          <a:p>
            <a:pPr marL="1157231" marR="0" lvl="4" indent="-128582" algn="l" defTabSz="514325"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US" altLang="zh-CN" sz="1013" b="0" i="0" u="none" strike="noStrike" kern="1200" cap="none" spc="0" normalizeH="0" baseline="0" noProof="0" dirty="0">
                <a:ln>
                  <a:noFill/>
                </a:ln>
                <a:solidFill>
                  <a:srgbClr val="2A3852"/>
                </a:solidFill>
                <a:effectLst/>
                <a:uLnTx/>
                <a:uFillTx/>
                <a:latin typeface="Calibri"/>
                <a:ea typeface="微软雅黑"/>
                <a:cs typeface="Verdana"/>
              </a:rPr>
              <a:t>Fifth level text</a:t>
            </a:r>
            <a:endParaRPr kumimoji="0" lang="zh-CN" altLang="en-US" sz="1013" b="0" i="0" u="none" strike="noStrike" kern="1200" cap="none" spc="0" normalizeH="0" baseline="0" noProof="0" dirty="0">
              <a:ln>
                <a:noFill/>
              </a:ln>
              <a:solidFill>
                <a:srgbClr val="2A3852"/>
              </a:solidFill>
              <a:effectLst/>
              <a:uLnTx/>
              <a:uFillTx/>
              <a:latin typeface="Calibri"/>
              <a:ea typeface="微软雅黑"/>
              <a:cs typeface="Verdana"/>
            </a:endParaRPr>
          </a:p>
        </p:txBody>
      </p:sp>
      <p:sp>
        <p:nvSpPr>
          <p:cNvPr id="2" name="灯片编号占位符 1"/>
          <p:cNvSpPr>
            <a:spLocks noGrp="1"/>
          </p:cNvSpPr>
          <p:nvPr>
            <p:ph type="sldNum" sz="quarter" idx="11"/>
          </p:nvPr>
        </p:nvSpPr>
        <p:spPr/>
        <p:txBody>
          <a:bodyPr/>
          <a:lstStyle/>
          <a:p>
            <a:fld id="{919324F0-7288-4297-BEDE-2C53AC026D31}" type="slidenum">
              <a:rPr lang="zh-CN" altLang="en-US" smtClean="0"/>
              <a:pPr/>
              <a:t>‹#›</a:t>
            </a:fld>
            <a:endParaRPr lang="zh-CN" altLang="en-US" dirty="0"/>
          </a:p>
        </p:txBody>
      </p:sp>
    </p:spTree>
    <p:extLst>
      <p:ext uri="{BB962C8B-B14F-4D97-AF65-F5344CB8AC3E}">
        <p14:creationId xmlns:p14="http://schemas.microsoft.com/office/powerpoint/2010/main" val="15207379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B-1">
    <p:spTree>
      <p:nvGrpSpPr>
        <p:cNvPr id="1" name=""/>
        <p:cNvGrpSpPr/>
        <p:nvPr/>
      </p:nvGrpSpPr>
      <p:grpSpPr>
        <a:xfrm>
          <a:off x="0" y="0"/>
          <a:ext cx="0" cy="0"/>
          <a:chOff x="0" y="0"/>
          <a:chExt cx="0" cy="0"/>
        </a:xfrm>
      </p:grpSpPr>
      <p:cxnSp>
        <p:nvCxnSpPr>
          <p:cNvPr id="13" name="直接连接符 12"/>
          <p:cNvCxnSpPr/>
          <p:nvPr userDrawn="1"/>
        </p:nvCxnSpPr>
        <p:spPr>
          <a:xfrm>
            <a:off x="342902" y="747058"/>
            <a:ext cx="8410575" cy="0"/>
          </a:xfrm>
          <a:prstGeom prst="line">
            <a:avLst/>
          </a:prstGeom>
          <a:noFill/>
          <a:ln w="9525" cap="flat" cmpd="sng" algn="ctr">
            <a:solidFill>
              <a:srgbClr val="FFFFFF">
                <a:lumMod val="85000"/>
              </a:srgbClr>
            </a:solidFill>
            <a:prstDash val="solid"/>
          </a:ln>
          <a:effectLst/>
        </p:spPr>
      </p:cxnSp>
      <p:sp>
        <p:nvSpPr>
          <p:cNvPr id="2" name="标题 1"/>
          <p:cNvSpPr>
            <a:spLocks noGrp="1"/>
          </p:cNvSpPr>
          <p:nvPr>
            <p:ph type="title" hasCustomPrompt="1"/>
          </p:nvPr>
        </p:nvSpPr>
        <p:spPr>
          <a:xfrm>
            <a:off x="342902" y="146077"/>
            <a:ext cx="8410575" cy="511159"/>
          </a:xfrm>
          <a:prstGeom prst="rect">
            <a:avLst/>
          </a:prstGeom>
        </p:spPr>
        <p:txBody>
          <a:bodyPr/>
          <a:lstStyle>
            <a:lvl1pPr marL="0" marR="0" indent="0" algn="l" defTabSz="514325" rtl="0" eaLnBrk="1" fontAlgn="auto" latinLnBrk="0" hangingPunct="1">
              <a:lnSpc>
                <a:spcPct val="90000"/>
              </a:lnSpc>
              <a:spcBef>
                <a:spcPct val="0"/>
              </a:spcBef>
              <a:spcAft>
                <a:spcPts val="0"/>
              </a:spcAft>
              <a:buClrTx/>
              <a:buSzTx/>
              <a:buFontTx/>
              <a:buNone/>
              <a:tabLst/>
              <a:defRPr sz="2400" b="1">
                <a:latin typeface="Calibri" panose="020F0502020204030204" pitchFamily="34" charset="0"/>
                <a:cs typeface="Calibri" panose="020F0502020204030204" pitchFamily="34" charset="0"/>
              </a:defRPr>
            </a:lvl1pPr>
          </a:lstStyle>
          <a:p>
            <a:pPr marL="0" marR="0" lvl="0" indent="0" algn="l" defTabSz="514325" rtl="0" eaLnBrk="1" fontAlgn="auto" latinLnBrk="0" hangingPunct="1">
              <a:lnSpc>
                <a:spcPct val="90000"/>
              </a:lnSpc>
              <a:spcBef>
                <a:spcPct val="0"/>
              </a:spcBef>
              <a:spcAft>
                <a:spcPts val="0"/>
              </a:spcAft>
              <a:buClrTx/>
              <a:buSzTx/>
              <a:buFontTx/>
              <a:buNone/>
              <a:tabLst/>
              <a:defRPr/>
            </a:pPr>
            <a:r>
              <a:rPr kumimoji="0" lang="en-US" altLang="zh-CN" sz="1913" b="0" i="0" u="none" strike="noStrike" kern="1200" cap="none" spc="0" normalizeH="0" baseline="0" noProof="0" dirty="0">
                <a:ln>
                  <a:noFill/>
                </a:ln>
                <a:solidFill>
                  <a:srgbClr val="2A3852"/>
                </a:solidFill>
                <a:effectLst/>
                <a:uLnTx/>
                <a:uFillTx/>
                <a:latin typeface="Calibri"/>
                <a:ea typeface="微软雅黑"/>
                <a:cs typeface="Verdana"/>
              </a:rPr>
              <a:t>Please input your title</a:t>
            </a:r>
            <a:endParaRPr kumimoji="0" lang="zh-CN" altLang="en-US" sz="1913" b="0" i="0" u="none" strike="noStrike" kern="1200" cap="none" spc="0" normalizeH="0" baseline="0" noProof="0" dirty="0">
              <a:ln>
                <a:noFill/>
              </a:ln>
              <a:solidFill>
                <a:srgbClr val="2A3852"/>
              </a:solidFill>
              <a:effectLst/>
              <a:uLnTx/>
              <a:uFillTx/>
              <a:latin typeface="Calibri"/>
              <a:ea typeface="微软雅黑"/>
              <a:cs typeface="Verdana"/>
            </a:endParaRPr>
          </a:p>
        </p:txBody>
      </p:sp>
      <p:sp>
        <p:nvSpPr>
          <p:cNvPr id="4" name="文本占位符 3"/>
          <p:cNvSpPr>
            <a:spLocks noGrp="1"/>
          </p:cNvSpPr>
          <p:nvPr>
            <p:ph type="body" sz="quarter" idx="10" hasCustomPrompt="1"/>
          </p:nvPr>
        </p:nvSpPr>
        <p:spPr>
          <a:xfrm>
            <a:off x="342902" y="952500"/>
            <a:ext cx="8410575" cy="5238750"/>
          </a:xfrm>
          <a:prstGeom prst="rect">
            <a:avLst/>
          </a:prstGeom>
        </p:spPr>
        <p:txBody>
          <a:bodyPr/>
          <a:lstStyle>
            <a:lvl1pPr marL="192872" marR="0" indent="-192872" algn="l" defTabSz="514325" rtl="0" eaLnBrk="1" fontAlgn="auto" latinLnBrk="0" hangingPunct="1">
              <a:lnSpc>
                <a:spcPct val="100000"/>
              </a:lnSpc>
              <a:spcBef>
                <a:spcPct val="20000"/>
              </a:spcBef>
              <a:spcAft>
                <a:spcPts val="0"/>
              </a:spcAft>
              <a:buClrTx/>
              <a:buSzTx/>
              <a:buFont typeface="Arial" panose="020B0604020202020204" pitchFamily="34" charset="0"/>
              <a:buChar char="•"/>
              <a:tabLst/>
              <a:defRPr sz="1350"/>
            </a:lvl1pPr>
            <a:lvl2pPr marL="417889" marR="0" indent="-160727" algn="l" defTabSz="514325" rtl="0" eaLnBrk="1" fontAlgn="auto" latinLnBrk="0" hangingPunct="1">
              <a:lnSpc>
                <a:spcPct val="100000"/>
              </a:lnSpc>
              <a:spcBef>
                <a:spcPct val="20000"/>
              </a:spcBef>
              <a:spcAft>
                <a:spcPts val="0"/>
              </a:spcAft>
              <a:buClrTx/>
              <a:buSzTx/>
              <a:buFont typeface="Arial" panose="020B0604020202020204" pitchFamily="34" charset="0"/>
              <a:buChar char="–"/>
              <a:tabLst/>
              <a:defRPr sz="1238"/>
            </a:lvl2pPr>
            <a:lvl3pPr marL="642905" marR="0" indent="-128582" algn="l" defTabSz="514325" rtl="0" eaLnBrk="1" fontAlgn="auto" latinLnBrk="0" hangingPunct="1">
              <a:lnSpc>
                <a:spcPct val="100000"/>
              </a:lnSpc>
              <a:spcBef>
                <a:spcPct val="20000"/>
              </a:spcBef>
              <a:spcAft>
                <a:spcPts val="0"/>
              </a:spcAft>
              <a:buClrTx/>
              <a:buSzTx/>
              <a:buFont typeface="Arial" panose="020B0604020202020204" pitchFamily="34" charset="0"/>
              <a:buChar char="•"/>
              <a:tabLst/>
              <a:defRPr sz="1125"/>
            </a:lvl3pPr>
            <a:lvl4pPr marL="900068" marR="0" indent="-128582" algn="l" defTabSz="514325" rtl="0" eaLnBrk="1" fontAlgn="auto" latinLnBrk="0" hangingPunct="1">
              <a:lnSpc>
                <a:spcPct val="100000"/>
              </a:lnSpc>
              <a:spcBef>
                <a:spcPct val="20000"/>
              </a:spcBef>
              <a:spcAft>
                <a:spcPts val="0"/>
              </a:spcAft>
              <a:buClrTx/>
              <a:buSzTx/>
              <a:buFont typeface="Arial" panose="020B0604020202020204" pitchFamily="34" charset="0"/>
              <a:buChar char="–"/>
              <a:tabLst/>
              <a:defRPr sz="1013"/>
            </a:lvl4pPr>
            <a:lvl5pPr marL="1028649" marR="0" indent="0" algn="l" defTabSz="514325" rtl="0" eaLnBrk="1" fontAlgn="auto" latinLnBrk="0" hangingPunct="1">
              <a:lnSpc>
                <a:spcPct val="100000"/>
              </a:lnSpc>
              <a:spcBef>
                <a:spcPct val="20000"/>
              </a:spcBef>
              <a:spcAft>
                <a:spcPts val="0"/>
              </a:spcAft>
              <a:buClrTx/>
              <a:buSzTx/>
              <a:buFont typeface="Arial" panose="020B0604020202020204" pitchFamily="34" charset="0"/>
              <a:buNone/>
              <a:tabLst/>
              <a:defRPr sz="900"/>
            </a:lvl5pPr>
          </a:lstStyle>
          <a:p>
            <a:pPr marL="192872" marR="0" lvl="0" indent="-192872" algn="l" defTabSz="514325"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US" altLang="zh-CN" sz="1575" b="0" i="0" u="none" strike="noStrike" kern="1200" cap="none" spc="0" normalizeH="0" baseline="0" noProof="0" dirty="0">
                <a:ln>
                  <a:noFill/>
                </a:ln>
                <a:solidFill>
                  <a:srgbClr val="2A3852"/>
                </a:solidFill>
                <a:effectLst/>
                <a:uLnTx/>
                <a:uFillTx/>
                <a:latin typeface="Calibri"/>
                <a:ea typeface="微软雅黑"/>
                <a:cs typeface="Verdana"/>
              </a:rPr>
              <a:t>First level text</a:t>
            </a:r>
            <a:endParaRPr kumimoji="0" lang="zh-CN" altLang="en-US" sz="1575" b="0" i="0" u="none" strike="noStrike" kern="1200" cap="none" spc="0" normalizeH="0" baseline="0" noProof="0" dirty="0">
              <a:ln>
                <a:noFill/>
              </a:ln>
              <a:solidFill>
                <a:srgbClr val="2A3852"/>
              </a:solidFill>
              <a:effectLst/>
              <a:uLnTx/>
              <a:uFillTx/>
              <a:latin typeface="Calibri"/>
              <a:ea typeface="微软雅黑"/>
              <a:cs typeface="Verdana"/>
            </a:endParaRPr>
          </a:p>
          <a:p>
            <a:pPr marL="417889" marR="0" lvl="1" indent="-160727" algn="l" defTabSz="514325"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US" altLang="zh-CN" sz="1350" b="0" i="0" u="none" strike="noStrike" kern="1200" cap="none" spc="0" normalizeH="0" baseline="0" noProof="0" dirty="0">
                <a:ln>
                  <a:noFill/>
                </a:ln>
                <a:solidFill>
                  <a:srgbClr val="2A3852"/>
                </a:solidFill>
                <a:effectLst/>
                <a:uLnTx/>
                <a:uFillTx/>
                <a:latin typeface="Calibri"/>
                <a:ea typeface="微软雅黑"/>
                <a:cs typeface="Verdana"/>
              </a:rPr>
              <a:t>Second level text</a:t>
            </a:r>
            <a:endParaRPr kumimoji="0" lang="zh-CN" altLang="en-US" sz="1350" b="0" i="0" u="none" strike="noStrike" kern="1200" cap="none" spc="0" normalizeH="0" baseline="0" noProof="0" dirty="0">
              <a:ln>
                <a:noFill/>
              </a:ln>
              <a:solidFill>
                <a:srgbClr val="2A3852"/>
              </a:solidFill>
              <a:effectLst/>
              <a:uLnTx/>
              <a:uFillTx/>
              <a:latin typeface="Calibri"/>
              <a:ea typeface="微软雅黑"/>
              <a:cs typeface="Verdana"/>
            </a:endParaRPr>
          </a:p>
          <a:p>
            <a:pPr marL="642905" marR="0" lvl="2" indent="-128582" algn="l" defTabSz="514325"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US" altLang="zh-CN" sz="1125" b="0" i="0" u="none" strike="noStrike" kern="1200" cap="none" spc="0" normalizeH="0" baseline="0" noProof="0" dirty="0">
                <a:ln>
                  <a:noFill/>
                </a:ln>
                <a:solidFill>
                  <a:srgbClr val="2A3852"/>
                </a:solidFill>
                <a:effectLst/>
                <a:uLnTx/>
                <a:uFillTx/>
                <a:latin typeface="Calibri"/>
                <a:ea typeface="微软雅黑"/>
                <a:cs typeface="Verdana"/>
              </a:rPr>
              <a:t>Third level text</a:t>
            </a:r>
            <a:endParaRPr kumimoji="0" lang="zh-CN" altLang="en-US" sz="1125" b="0" i="0" u="none" strike="noStrike" kern="1200" cap="none" spc="0" normalizeH="0" baseline="0" noProof="0" dirty="0">
              <a:ln>
                <a:noFill/>
              </a:ln>
              <a:solidFill>
                <a:srgbClr val="2A3852"/>
              </a:solidFill>
              <a:effectLst/>
              <a:uLnTx/>
              <a:uFillTx/>
              <a:latin typeface="Calibri"/>
              <a:ea typeface="微软雅黑"/>
              <a:cs typeface="Verdana"/>
            </a:endParaRPr>
          </a:p>
          <a:p>
            <a:pPr marL="900068" marR="0" lvl="3" indent="-128582" algn="l" defTabSz="514325"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US" altLang="zh-CN" sz="1013" b="0" i="0" u="none" strike="noStrike" kern="1200" cap="none" spc="0" normalizeH="0" baseline="0" noProof="0" dirty="0">
                <a:ln>
                  <a:noFill/>
                </a:ln>
                <a:solidFill>
                  <a:srgbClr val="2A3852"/>
                </a:solidFill>
                <a:effectLst/>
                <a:uLnTx/>
                <a:uFillTx/>
                <a:latin typeface="Calibri"/>
                <a:ea typeface="微软雅黑"/>
                <a:cs typeface="Verdana"/>
              </a:rPr>
              <a:t>Fourth level text</a:t>
            </a:r>
            <a:endParaRPr kumimoji="0" lang="zh-CN" altLang="en-US" sz="1013" b="0" i="0" u="none" strike="noStrike" kern="1200" cap="none" spc="0" normalizeH="0" baseline="0" noProof="0" dirty="0">
              <a:ln>
                <a:noFill/>
              </a:ln>
              <a:solidFill>
                <a:srgbClr val="2A3852"/>
              </a:solidFill>
              <a:effectLst/>
              <a:uLnTx/>
              <a:uFillTx/>
              <a:latin typeface="Calibri"/>
              <a:ea typeface="微软雅黑"/>
              <a:cs typeface="Verdana"/>
            </a:endParaRPr>
          </a:p>
          <a:p>
            <a:pPr marL="1157231" marR="0" lvl="4" indent="-128582" algn="l" defTabSz="514325"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US" altLang="zh-CN" sz="1013" b="0" i="0" u="none" strike="noStrike" kern="1200" cap="none" spc="0" normalizeH="0" baseline="0" noProof="0" dirty="0">
                <a:ln>
                  <a:noFill/>
                </a:ln>
                <a:solidFill>
                  <a:srgbClr val="2A3852"/>
                </a:solidFill>
                <a:effectLst/>
                <a:uLnTx/>
                <a:uFillTx/>
                <a:latin typeface="Calibri"/>
                <a:ea typeface="微软雅黑"/>
                <a:cs typeface="Verdana"/>
              </a:rPr>
              <a:t>Fifth level text</a:t>
            </a:r>
          </a:p>
          <a:p>
            <a:pPr marL="192872" marR="0" lvl="0" indent="-192872" algn="l" defTabSz="514325"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US" altLang="zh-CN" sz="1575" b="0" i="0" u="none" strike="noStrike" kern="1200" cap="none" spc="0" normalizeH="0" baseline="0" noProof="0" dirty="0">
                <a:ln>
                  <a:noFill/>
                </a:ln>
                <a:solidFill>
                  <a:srgbClr val="2A3852"/>
                </a:solidFill>
                <a:effectLst/>
                <a:uLnTx/>
                <a:uFillTx/>
                <a:latin typeface="Calibri"/>
                <a:ea typeface="微软雅黑"/>
                <a:cs typeface="Verdana"/>
              </a:rPr>
              <a:t>First level text</a:t>
            </a:r>
            <a:endParaRPr kumimoji="0" lang="zh-CN" altLang="en-US" sz="1575" b="0" i="0" u="none" strike="noStrike" kern="1200" cap="none" spc="0" normalizeH="0" baseline="0" noProof="0" dirty="0">
              <a:ln>
                <a:noFill/>
              </a:ln>
              <a:solidFill>
                <a:srgbClr val="2A3852"/>
              </a:solidFill>
              <a:effectLst/>
              <a:uLnTx/>
              <a:uFillTx/>
              <a:latin typeface="Calibri"/>
              <a:ea typeface="微软雅黑"/>
              <a:cs typeface="Verdana"/>
            </a:endParaRPr>
          </a:p>
          <a:p>
            <a:pPr marL="417889" marR="0" lvl="1" indent="-160727" algn="l" defTabSz="514325"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US" altLang="zh-CN" sz="1350" b="0" i="0" u="none" strike="noStrike" kern="1200" cap="none" spc="0" normalizeH="0" baseline="0" noProof="0" dirty="0">
                <a:ln>
                  <a:noFill/>
                </a:ln>
                <a:solidFill>
                  <a:srgbClr val="2A3852"/>
                </a:solidFill>
                <a:effectLst/>
                <a:uLnTx/>
                <a:uFillTx/>
                <a:latin typeface="Calibri"/>
                <a:ea typeface="微软雅黑"/>
                <a:cs typeface="Verdana"/>
              </a:rPr>
              <a:t>Second level text</a:t>
            </a:r>
            <a:endParaRPr kumimoji="0" lang="zh-CN" altLang="en-US" sz="1350" b="0" i="0" u="none" strike="noStrike" kern="1200" cap="none" spc="0" normalizeH="0" baseline="0" noProof="0" dirty="0">
              <a:ln>
                <a:noFill/>
              </a:ln>
              <a:solidFill>
                <a:srgbClr val="2A3852"/>
              </a:solidFill>
              <a:effectLst/>
              <a:uLnTx/>
              <a:uFillTx/>
              <a:latin typeface="Calibri"/>
              <a:ea typeface="微软雅黑"/>
              <a:cs typeface="Verdana"/>
            </a:endParaRPr>
          </a:p>
          <a:p>
            <a:pPr marL="642905" marR="0" lvl="2" indent="-128582" algn="l" defTabSz="514325"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US" altLang="zh-CN" sz="1125" b="0" i="0" u="none" strike="noStrike" kern="1200" cap="none" spc="0" normalizeH="0" baseline="0" noProof="0" dirty="0">
                <a:ln>
                  <a:noFill/>
                </a:ln>
                <a:solidFill>
                  <a:srgbClr val="2A3852"/>
                </a:solidFill>
                <a:effectLst/>
                <a:uLnTx/>
                <a:uFillTx/>
                <a:latin typeface="Calibri"/>
                <a:ea typeface="微软雅黑"/>
                <a:cs typeface="Verdana"/>
              </a:rPr>
              <a:t>Third level text</a:t>
            </a:r>
            <a:endParaRPr kumimoji="0" lang="zh-CN" altLang="en-US" sz="1125" b="0" i="0" u="none" strike="noStrike" kern="1200" cap="none" spc="0" normalizeH="0" baseline="0" noProof="0" dirty="0">
              <a:ln>
                <a:noFill/>
              </a:ln>
              <a:solidFill>
                <a:srgbClr val="2A3852"/>
              </a:solidFill>
              <a:effectLst/>
              <a:uLnTx/>
              <a:uFillTx/>
              <a:latin typeface="Calibri"/>
              <a:ea typeface="微软雅黑"/>
              <a:cs typeface="Verdana"/>
            </a:endParaRPr>
          </a:p>
          <a:p>
            <a:pPr marL="900068" marR="0" lvl="3" indent="-128582" algn="l" defTabSz="514325"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US" altLang="zh-CN" sz="1013" b="0" i="0" u="none" strike="noStrike" kern="1200" cap="none" spc="0" normalizeH="0" baseline="0" noProof="0" dirty="0">
                <a:ln>
                  <a:noFill/>
                </a:ln>
                <a:solidFill>
                  <a:srgbClr val="2A3852"/>
                </a:solidFill>
                <a:effectLst/>
                <a:uLnTx/>
                <a:uFillTx/>
                <a:latin typeface="Calibri"/>
                <a:ea typeface="微软雅黑"/>
                <a:cs typeface="Verdana"/>
              </a:rPr>
              <a:t>Fourth level text</a:t>
            </a:r>
            <a:endParaRPr kumimoji="0" lang="zh-CN" altLang="en-US" sz="1013" b="0" i="0" u="none" strike="noStrike" kern="1200" cap="none" spc="0" normalizeH="0" baseline="0" noProof="0" dirty="0">
              <a:ln>
                <a:noFill/>
              </a:ln>
              <a:solidFill>
                <a:srgbClr val="2A3852"/>
              </a:solidFill>
              <a:effectLst/>
              <a:uLnTx/>
              <a:uFillTx/>
              <a:latin typeface="Calibri"/>
              <a:ea typeface="微软雅黑"/>
              <a:cs typeface="Verdana"/>
            </a:endParaRPr>
          </a:p>
          <a:p>
            <a:pPr marL="1157231" marR="0" lvl="4" indent="-128582" algn="l" defTabSz="514325"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US" altLang="zh-CN" sz="1013" b="0" i="0" u="none" strike="noStrike" kern="1200" cap="none" spc="0" normalizeH="0" baseline="0" noProof="0" dirty="0">
                <a:ln>
                  <a:noFill/>
                </a:ln>
                <a:solidFill>
                  <a:srgbClr val="2A3852"/>
                </a:solidFill>
                <a:effectLst/>
                <a:uLnTx/>
                <a:uFillTx/>
                <a:latin typeface="Calibri"/>
                <a:ea typeface="微软雅黑"/>
                <a:cs typeface="Verdana"/>
              </a:rPr>
              <a:t>Fifth level text</a:t>
            </a:r>
            <a:endParaRPr kumimoji="0" lang="zh-CN" altLang="en-US" sz="1013" b="0" i="0" u="none" strike="noStrike" kern="1200" cap="none" spc="0" normalizeH="0" baseline="0" noProof="0" dirty="0">
              <a:ln>
                <a:noFill/>
              </a:ln>
              <a:solidFill>
                <a:srgbClr val="2A3852"/>
              </a:solidFill>
              <a:effectLst/>
              <a:uLnTx/>
              <a:uFillTx/>
              <a:latin typeface="Calibri"/>
              <a:ea typeface="微软雅黑"/>
              <a:cs typeface="Verdana"/>
            </a:endParaRPr>
          </a:p>
        </p:txBody>
      </p:sp>
      <p:sp>
        <p:nvSpPr>
          <p:cNvPr id="3" name="灯片编号占位符 2"/>
          <p:cNvSpPr>
            <a:spLocks noGrp="1"/>
          </p:cNvSpPr>
          <p:nvPr>
            <p:ph type="sldNum" sz="quarter" idx="11"/>
          </p:nvPr>
        </p:nvSpPr>
        <p:spPr/>
        <p:txBody>
          <a:bodyPr/>
          <a:lstStyle/>
          <a:p>
            <a:fld id="{8B1B5EFB-E527-4FC5-A20F-93F766BCAA86}" type="slidenum">
              <a:rPr lang="zh-CN" altLang="en-US" smtClean="0"/>
              <a:pPr/>
              <a:t>‹#›</a:t>
            </a:fld>
            <a:endParaRPr lang="zh-CN" altLang="en-US" dirty="0"/>
          </a:p>
        </p:txBody>
      </p:sp>
    </p:spTree>
    <p:extLst>
      <p:ext uri="{BB962C8B-B14F-4D97-AF65-F5344CB8AC3E}">
        <p14:creationId xmlns:p14="http://schemas.microsoft.com/office/powerpoint/2010/main" val="15775337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 B-2">
    <p:spTree>
      <p:nvGrpSpPr>
        <p:cNvPr id="1" name=""/>
        <p:cNvGrpSpPr/>
        <p:nvPr/>
      </p:nvGrpSpPr>
      <p:grpSpPr>
        <a:xfrm>
          <a:off x="0" y="0"/>
          <a:ext cx="0" cy="0"/>
          <a:chOff x="0" y="0"/>
          <a:chExt cx="0" cy="0"/>
        </a:xfrm>
      </p:grpSpPr>
      <p:sp>
        <p:nvSpPr>
          <p:cNvPr id="3" name="标题 1"/>
          <p:cNvSpPr>
            <a:spLocks noGrp="1"/>
          </p:cNvSpPr>
          <p:nvPr>
            <p:ph type="title" hasCustomPrompt="1"/>
          </p:nvPr>
        </p:nvSpPr>
        <p:spPr>
          <a:xfrm>
            <a:off x="342902" y="146077"/>
            <a:ext cx="8410575" cy="511159"/>
          </a:xfrm>
          <a:prstGeom prst="rect">
            <a:avLst/>
          </a:prstGeom>
        </p:spPr>
        <p:txBody>
          <a:bodyPr/>
          <a:lstStyle>
            <a:lvl1pPr marL="0" marR="0" indent="0" algn="l" defTabSz="514325" rtl="0" eaLnBrk="1" fontAlgn="auto" latinLnBrk="0" hangingPunct="1">
              <a:lnSpc>
                <a:spcPct val="90000"/>
              </a:lnSpc>
              <a:spcBef>
                <a:spcPct val="0"/>
              </a:spcBef>
              <a:spcAft>
                <a:spcPts val="0"/>
              </a:spcAft>
              <a:buClrTx/>
              <a:buSzTx/>
              <a:buFontTx/>
              <a:buNone/>
              <a:tabLst/>
              <a:defRPr sz="2400" b="1"/>
            </a:lvl1pPr>
          </a:lstStyle>
          <a:p>
            <a:pPr marL="0" marR="0" lvl="0" indent="0" algn="l" defTabSz="514325" rtl="0" eaLnBrk="1" fontAlgn="auto" latinLnBrk="0" hangingPunct="1">
              <a:lnSpc>
                <a:spcPct val="90000"/>
              </a:lnSpc>
              <a:spcBef>
                <a:spcPct val="0"/>
              </a:spcBef>
              <a:spcAft>
                <a:spcPts val="0"/>
              </a:spcAft>
              <a:buClrTx/>
              <a:buSzTx/>
              <a:buFontTx/>
              <a:buNone/>
              <a:tabLst/>
              <a:defRPr/>
            </a:pPr>
            <a:r>
              <a:rPr kumimoji="0" lang="en-US" altLang="zh-CN" sz="1913" b="0" i="0" u="none" strike="noStrike" kern="1200" cap="none" spc="0" normalizeH="0" baseline="0" noProof="0" dirty="0">
                <a:ln>
                  <a:noFill/>
                </a:ln>
                <a:solidFill>
                  <a:srgbClr val="2A3852"/>
                </a:solidFill>
                <a:effectLst/>
                <a:uLnTx/>
                <a:uFillTx/>
                <a:latin typeface="Calibri"/>
                <a:ea typeface="微软雅黑"/>
                <a:cs typeface="Verdana"/>
              </a:rPr>
              <a:t>Please input your title</a:t>
            </a:r>
            <a:endParaRPr kumimoji="0" lang="zh-CN" altLang="en-US" sz="1913" b="0" i="0" u="none" strike="noStrike" kern="1200" cap="none" spc="0" normalizeH="0" baseline="0" noProof="0" dirty="0">
              <a:ln>
                <a:noFill/>
              </a:ln>
              <a:solidFill>
                <a:srgbClr val="2A3852"/>
              </a:solidFill>
              <a:effectLst/>
              <a:uLnTx/>
              <a:uFillTx/>
              <a:latin typeface="Calibri"/>
              <a:ea typeface="微软雅黑"/>
              <a:cs typeface="Verdana"/>
            </a:endParaRPr>
          </a:p>
        </p:txBody>
      </p:sp>
      <p:sp>
        <p:nvSpPr>
          <p:cNvPr id="4" name="文本占位符 3"/>
          <p:cNvSpPr>
            <a:spLocks noGrp="1"/>
          </p:cNvSpPr>
          <p:nvPr>
            <p:ph type="body" sz="quarter" idx="10" hasCustomPrompt="1"/>
          </p:nvPr>
        </p:nvSpPr>
        <p:spPr>
          <a:xfrm>
            <a:off x="342902" y="952500"/>
            <a:ext cx="4029075" cy="5238750"/>
          </a:xfrm>
          <a:prstGeom prst="rect">
            <a:avLst/>
          </a:prstGeom>
        </p:spPr>
        <p:txBody>
          <a:bodyPr/>
          <a:lstStyle>
            <a:lvl1pPr marL="192872" marR="0" indent="-192872" algn="l" defTabSz="514325" rtl="0" eaLnBrk="1" fontAlgn="auto" latinLnBrk="0" hangingPunct="1">
              <a:lnSpc>
                <a:spcPct val="100000"/>
              </a:lnSpc>
              <a:spcBef>
                <a:spcPct val="20000"/>
              </a:spcBef>
              <a:spcAft>
                <a:spcPts val="0"/>
              </a:spcAft>
              <a:buClrTx/>
              <a:buSzTx/>
              <a:buFont typeface="Arial" panose="020B0604020202020204" pitchFamily="34" charset="0"/>
              <a:buChar char="•"/>
              <a:tabLst/>
              <a:defRPr sz="1350"/>
            </a:lvl1pPr>
            <a:lvl2pPr marL="417889" marR="0" indent="-160727" algn="l" defTabSz="514325" rtl="0" eaLnBrk="1" fontAlgn="auto" latinLnBrk="0" hangingPunct="1">
              <a:lnSpc>
                <a:spcPct val="100000"/>
              </a:lnSpc>
              <a:spcBef>
                <a:spcPct val="20000"/>
              </a:spcBef>
              <a:spcAft>
                <a:spcPts val="0"/>
              </a:spcAft>
              <a:buClrTx/>
              <a:buSzTx/>
              <a:buFont typeface="Arial" panose="020B0604020202020204" pitchFamily="34" charset="0"/>
              <a:buChar char="–"/>
              <a:tabLst/>
              <a:defRPr sz="1238"/>
            </a:lvl2pPr>
            <a:lvl3pPr marL="642905" marR="0" indent="-128582" algn="l" defTabSz="514325" rtl="0" eaLnBrk="1" fontAlgn="auto" latinLnBrk="0" hangingPunct="1">
              <a:lnSpc>
                <a:spcPct val="100000"/>
              </a:lnSpc>
              <a:spcBef>
                <a:spcPct val="20000"/>
              </a:spcBef>
              <a:spcAft>
                <a:spcPts val="0"/>
              </a:spcAft>
              <a:buClrTx/>
              <a:buSzTx/>
              <a:buFont typeface="Arial" panose="020B0604020202020204" pitchFamily="34" charset="0"/>
              <a:buChar char="•"/>
              <a:tabLst/>
              <a:defRPr sz="1125"/>
            </a:lvl3pPr>
            <a:lvl4pPr marL="900068" marR="0" indent="-128582" algn="l" defTabSz="514325" rtl="0" eaLnBrk="1" fontAlgn="auto" latinLnBrk="0" hangingPunct="1">
              <a:lnSpc>
                <a:spcPct val="100000"/>
              </a:lnSpc>
              <a:spcBef>
                <a:spcPct val="20000"/>
              </a:spcBef>
              <a:spcAft>
                <a:spcPts val="0"/>
              </a:spcAft>
              <a:buClrTx/>
              <a:buSzTx/>
              <a:buFont typeface="Arial" panose="020B0604020202020204" pitchFamily="34" charset="0"/>
              <a:buChar char="–"/>
              <a:tabLst/>
              <a:defRPr sz="1013"/>
            </a:lvl4pPr>
            <a:lvl5pPr marL="1028649" marR="0" indent="0" algn="l" defTabSz="514325" rtl="0" eaLnBrk="1" fontAlgn="auto" latinLnBrk="0" hangingPunct="1">
              <a:lnSpc>
                <a:spcPct val="100000"/>
              </a:lnSpc>
              <a:spcBef>
                <a:spcPct val="20000"/>
              </a:spcBef>
              <a:spcAft>
                <a:spcPts val="0"/>
              </a:spcAft>
              <a:buClrTx/>
              <a:buSzTx/>
              <a:buFont typeface="Arial" panose="020B0604020202020204" pitchFamily="34" charset="0"/>
              <a:buNone/>
              <a:tabLst/>
              <a:defRPr sz="900"/>
            </a:lvl5pPr>
          </a:lstStyle>
          <a:p>
            <a:pPr marL="192872" marR="0" lvl="0" indent="-192872" algn="l" defTabSz="514325"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US" altLang="zh-CN" sz="1575" b="0" i="0" u="none" strike="noStrike" kern="1200" cap="none" spc="0" normalizeH="0" baseline="0" noProof="0" dirty="0">
                <a:ln>
                  <a:noFill/>
                </a:ln>
                <a:solidFill>
                  <a:srgbClr val="2A3852"/>
                </a:solidFill>
                <a:effectLst/>
                <a:uLnTx/>
                <a:uFillTx/>
                <a:latin typeface="Calibri"/>
                <a:ea typeface="微软雅黑"/>
                <a:cs typeface="Verdana"/>
              </a:rPr>
              <a:t>First level text</a:t>
            </a:r>
            <a:endParaRPr kumimoji="0" lang="zh-CN" altLang="en-US" sz="1575" b="0" i="0" u="none" strike="noStrike" kern="1200" cap="none" spc="0" normalizeH="0" baseline="0" noProof="0" dirty="0">
              <a:ln>
                <a:noFill/>
              </a:ln>
              <a:solidFill>
                <a:srgbClr val="2A3852"/>
              </a:solidFill>
              <a:effectLst/>
              <a:uLnTx/>
              <a:uFillTx/>
              <a:latin typeface="Calibri"/>
              <a:ea typeface="微软雅黑"/>
              <a:cs typeface="Verdana"/>
            </a:endParaRPr>
          </a:p>
          <a:p>
            <a:pPr marL="417889" marR="0" lvl="1" indent="-160727" algn="l" defTabSz="514325"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US" altLang="zh-CN" sz="1350" b="0" i="0" u="none" strike="noStrike" kern="1200" cap="none" spc="0" normalizeH="0" baseline="0" noProof="0" dirty="0">
                <a:ln>
                  <a:noFill/>
                </a:ln>
                <a:solidFill>
                  <a:srgbClr val="2A3852"/>
                </a:solidFill>
                <a:effectLst/>
                <a:uLnTx/>
                <a:uFillTx/>
                <a:latin typeface="Calibri"/>
                <a:ea typeface="微软雅黑"/>
                <a:cs typeface="Verdana"/>
              </a:rPr>
              <a:t>Second level text</a:t>
            </a:r>
            <a:endParaRPr kumimoji="0" lang="zh-CN" altLang="en-US" sz="1350" b="0" i="0" u="none" strike="noStrike" kern="1200" cap="none" spc="0" normalizeH="0" baseline="0" noProof="0" dirty="0">
              <a:ln>
                <a:noFill/>
              </a:ln>
              <a:solidFill>
                <a:srgbClr val="2A3852"/>
              </a:solidFill>
              <a:effectLst/>
              <a:uLnTx/>
              <a:uFillTx/>
              <a:latin typeface="Calibri"/>
              <a:ea typeface="微软雅黑"/>
              <a:cs typeface="Verdana"/>
            </a:endParaRPr>
          </a:p>
          <a:p>
            <a:pPr marL="642905" marR="0" lvl="2" indent="-128582" algn="l" defTabSz="514325"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US" altLang="zh-CN" sz="1125" b="0" i="0" u="none" strike="noStrike" kern="1200" cap="none" spc="0" normalizeH="0" baseline="0" noProof="0" dirty="0">
                <a:ln>
                  <a:noFill/>
                </a:ln>
                <a:solidFill>
                  <a:srgbClr val="2A3852"/>
                </a:solidFill>
                <a:effectLst/>
                <a:uLnTx/>
                <a:uFillTx/>
                <a:latin typeface="Calibri"/>
                <a:ea typeface="微软雅黑"/>
                <a:cs typeface="Verdana"/>
              </a:rPr>
              <a:t>Third level text</a:t>
            </a:r>
            <a:endParaRPr kumimoji="0" lang="zh-CN" altLang="en-US" sz="1125" b="0" i="0" u="none" strike="noStrike" kern="1200" cap="none" spc="0" normalizeH="0" baseline="0" noProof="0" dirty="0">
              <a:ln>
                <a:noFill/>
              </a:ln>
              <a:solidFill>
                <a:srgbClr val="2A3852"/>
              </a:solidFill>
              <a:effectLst/>
              <a:uLnTx/>
              <a:uFillTx/>
              <a:latin typeface="Calibri"/>
              <a:ea typeface="微软雅黑"/>
              <a:cs typeface="Verdana"/>
            </a:endParaRPr>
          </a:p>
          <a:p>
            <a:pPr marL="900068" marR="0" lvl="3" indent="-128582" algn="l" defTabSz="514325"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US" altLang="zh-CN" sz="1013" b="0" i="0" u="none" strike="noStrike" kern="1200" cap="none" spc="0" normalizeH="0" baseline="0" noProof="0" dirty="0">
                <a:ln>
                  <a:noFill/>
                </a:ln>
                <a:solidFill>
                  <a:srgbClr val="2A3852"/>
                </a:solidFill>
                <a:effectLst/>
                <a:uLnTx/>
                <a:uFillTx/>
                <a:latin typeface="Calibri"/>
                <a:ea typeface="微软雅黑"/>
                <a:cs typeface="Verdana"/>
              </a:rPr>
              <a:t>Fourth level text</a:t>
            </a:r>
            <a:endParaRPr kumimoji="0" lang="zh-CN" altLang="en-US" sz="1013" b="0" i="0" u="none" strike="noStrike" kern="1200" cap="none" spc="0" normalizeH="0" baseline="0" noProof="0" dirty="0">
              <a:ln>
                <a:noFill/>
              </a:ln>
              <a:solidFill>
                <a:srgbClr val="2A3852"/>
              </a:solidFill>
              <a:effectLst/>
              <a:uLnTx/>
              <a:uFillTx/>
              <a:latin typeface="Calibri"/>
              <a:ea typeface="微软雅黑"/>
              <a:cs typeface="Verdana"/>
            </a:endParaRPr>
          </a:p>
          <a:p>
            <a:pPr marL="1157231" marR="0" lvl="4" indent="-128582" algn="l" defTabSz="514325"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US" altLang="zh-CN" sz="1013" b="0" i="0" u="none" strike="noStrike" kern="1200" cap="none" spc="0" normalizeH="0" baseline="0" noProof="0" dirty="0">
                <a:ln>
                  <a:noFill/>
                </a:ln>
                <a:solidFill>
                  <a:srgbClr val="2A3852"/>
                </a:solidFill>
                <a:effectLst/>
                <a:uLnTx/>
                <a:uFillTx/>
                <a:latin typeface="Calibri"/>
                <a:ea typeface="微软雅黑"/>
                <a:cs typeface="Verdana"/>
              </a:rPr>
              <a:t>Fifth level text</a:t>
            </a:r>
          </a:p>
          <a:p>
            <a:pPr marL="192872" marR="0" lvl="0" indent="-192872" algn="l" defTabSz="514325"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US" altLang="zh-CN" sz="1575" b="0" i="0" u="none" strike="noStrike" kern="1200" cap="none" spc="0" normalizeH="0" baseline="0" noProof="0" dirty="0">
                <a:ln>
                  <a:noFill/>
                </a:ln>
                <a:solidFill>
                  <a:srgbClr val="2A3852"/>
                </a:solidFill>
                <a:effectLst/>
                <a:uLnTx/>
                <a:uFillTx/>
                <a:latin typeface="Calibri"/>
                <a:ea typeface="微软雅黑"/>
                <a:cs typeface="Verdana"/>
              </a:rPr>
              <a:t>First level text</a:t>
            </a:r>
            <a:endParaRPr kumimoji="0" lang="zh-CN" altLang="en-US" sz="1575" b="0" i="0" u="none" strike="noStrike" kern="1200" cap="none" spc="0" normalizeH="0" baseline="0" noProof="0" dirty="0">
              <a:ln>
                <a:noFill/>
              </a:ln>
              <a:solidFill>
                <a:srgbClr val="2A3852"/>
              </a:solidFill>
              <a:effectLst/>
              <a:uLnTx/>
              <a:uFillTx/>
              <a:latin typeface="Calibri"/>
              <a:ea typeface="微软雅黑"/>
              <a:cs typeface="Verdana"/>
            </a:endParaRPr>
          </a:p>
          <a:p>
            <a:pPr marL="417889" marR="0" lvl="1" indent="-160727" algn="l" defTabSz="514325"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US" altLang="zh-CN" sz="1350" b="0" i="0" u="none" strike="noStrike" kern="1200" cap="none" spc="0" normalizeH="0" baseline="0" noProof="0" dirty="0">
                <a:ln>
                  <a:noFill/>
                </a:ln>
                <a:solidFill>
                  <a:srgbClr val="2A3852"/>
                </a:solidFill>
                <a:effectLst/>
                <a:uLnTx/>
                <a:uFillTx/>
                <a:latin typeface="Calibri"/>
                <a:ea typeface="微软雅黑"/>
                <a:cs typeface="Verdana"/>
              </a:rPr>
              <a:t>Second level text</a:t>
            </a:r>
            <a:endParaRPr kumimoji="0" lang="zh-CN" altLang="en-US" sz="1350" b="0" i="0" u="none" strike="noStrike" kern="1200" cap="none" spc="0" normalizeH="0" baseline="0" noProof="0" dirty="0">
              <a:ln>
                <a:noFill/>
              </a:ln>
              <a:solidFill>
                <a:srgbClr val="2A3852"/>
              </a:solidFill>
              <a:effectLst/>
              <a:uLnTx/>
              <a:uFillTx/>
              <a:latin typeface="Calibri"/>
              <a:ea typeface="微软雅黑"/>
              <a:cs typeface="Verdana"/>
            </a:endParaRPr>
          </a:p>
          <a:p>
            <a:pPr marL="642905" marR="0" lvl="2" indent="-128582" algn="l" defTabSz="514325"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US" altLang="zh-CN" sz="1125" b="0" i="0" u="none" strike="noStrike" kern="1200" cap="none" spc="0" normalizeH="0" baseline="0" noProof="0" dirty="0">
                <a:ln>
                  <a:noFill/>
                </a:ln>
                <a:solidFill>
                  <a:srgbClr val="2A3852"/>
                </a:solidFill>
                <a:effectLst/>
                <a:uLnTx/>
                <a:uFillTx/>
                <a:latin typeface="Calibri"/>
                <a:ea typeface="微软雅黑"/>
                <a:cs typeface="Verdana"/>
              </a:rPr>
              <a:t>Third level text</a:t>
            </a:r>
            <a:endParaRPr kumimoji="0" lang="zh-CN" altLang="en-US" sz="1125" b="0" i="0" u="none" strike="noStrike" kern="1200" cap="none" spc="0" normalizeH="0" baseline="0" noProof="0" dirty="0">
              <a:ln>
                <a:noFill/>
              </a:ln>
              <a:solidFill>
                <a:srgbClr val="2A3852"/>
              </a:solidFill>
              <a:effectLst/>
              <a:uLnTx/>
              <a:uFillTx/>
              <a:latin typeface="Calibri"/>
              <a:ea typeface="微软雅黑"/>
              <a:cs typeface="Verdana"/>
            </a:endParaRPr>
          </a:p>
          <a:p>
            <a:pPr marL="900068" marR="0" lvl="3" indent="-128582" algn="l" defTabSz="514325"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US" altLang="zh-CN" sz="1013" b="0" i="0" u="none" strike="noStrike" kern="1200" cap="none" spc="0" normalizeH="0" baseline="0" noProof="0" dirty="0">
                <a:ln>
                  <a:noFill/>
                </a:ln>
                <a:solidFill>
                  <a:srgbClr val="2A3852"/>
                </a:solidFill>
                <a:effectLst/>
                <a:uLnTx/>
                <a:uFillTx/>
                <a:latin typeface="Calibri"/>
                <a:ea typeface="微软雅黑"/>
                <a:cs typeface="Verdana"/>
              </a:rPr>
              <a:t>Fourth level text</a:t>
            </a:r>
            <a:endParaRPr kumimoji="0" lang="zh-CN" altLang="en-US" sz="1013" b="0" i="0" u="none" strike="noStrike" kern="1200" cap="none" spc="0" normalizeH="0" baseline="0" noProof="0" dirty="0">
              <a:ln>
                <a:noFill/>
              </a:ln>
              <a:solidFill>
                <a:srgbClr val="2A3852"/>
              </a:solidFill>
              <a:effectLst/>
              <a:uLnTx/>
              <a:uFillTx/>
              <a:latin typeface="Calibri"/>
              <a:ea typeface="微软雅黑"/>
              <a:cs typeface="Verdana"/>
            </a:endParaRPr>
          </a:p>
          <a:p>
            <a:pPr marL="1157231" marR="0" lvl="4" indent="-128582" algn="l" defTabSz="514325"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US" altLang="zh-CN" sz="1013" b="0" i="0" u="none" strike="noStrike" kern="1200" cap="none" spc="0" normalizeH="0" baseline="0" noProof="0" dirty="0">
                <a:ln>
                  <a:noFill/>
                </a:ln>
                <a:solidFill>
                  <a:srgbClr val="2A3852"/>
                </a:solidFill>
                <a:effectLst/>
                <a:uLnTx/>
                <a:uFillTx/>
                <a:latin typeface="Calibri"/>
                <a:ea typeface="微软雅黑"/>
                <a:cs typeface="Verdana"/>
              </a:rPr>
              <a:t>Fifth level text</a:t>
            </a:r>
            <a:endParaRPr kumimoji="0" lang="zh-CN" altLang="en-US" sz="1013" b="0" i="0" u="none" strike="noStrike" kern="1200" cap="none" spc="0" normalizeH="0" baseline="0" noProof="0" dirty="0">
              <a:ln>
                <a:noFill/>
              </a:ln>
              <a:solidFill>
                <a:srgbClr val="2A3852"/>
              </a:solidFill>
              <a:effectLst/>
              <a:uLnTx/>
              <a:uFillTx/>
              <a:latin typeface="Calibri"/>
              <a:ea typeface="微软雅黑"/>
              <a:cs typeface="Verdana"/>
            </a:endParaRPr>
          </a:p>
        </p:txBody>
      </p:sp>
      <p:sp>
        <p:nvSpPr>
          <p:cNvPr id="6" name="内容占位符 9"/>
          <p:cNvSpPr>
            <a:spLocks noGrp="1"/>
          </p:cNvSpPr>
          <p:nvPr>
            <p:ph sz="quarter" idx="11" hasCustomPrompt="1"/>
          </p:nvPr>
        </p:nvSpPr>
        <p:spPr>
          <a:xfrm>
            <a:off x="4724402" y="952500"/>
            <a:ext cx="4029075" cy="5238750"/>
          </a:xfrm>
          <a:prstGeom prst="rect">
            <a:avLst/>
          </a:prstGeom>
        </p:spPr>
        <p:txBody>
          <a:bodyPr/>
          <a:lstStyle>
            <a:lvl1pPr marL="192872" marR="0" indent="-192872" algn="l" defTabSz="514325" rtl="0" eaLnBrk="1" fontAlgn="auto" latinLnBrk="0" hangingPunct="1">
              <a:lnSpc>
                <a:spcPct val="100000"/>
              </a:lnSpc>
              <a:spcBef>
                <a:spcPct val="20000"/>
              </a:spcBef>
              <a:spcAft>
                <a:spcPts val="0"/>
              </a:spcAft>
              <a:buClrTx/>
              <a:buSzTx/>
              <a:buFont typeface="Arial" panose="020B0604020202020204" pitchFamily="34" charset="0"/>
              <a:buChar char="•"/>
              <a:tabLst/>
              <a:defRPr sz="1350"/>
            </a:lvl1pPr>
            <a:lvl2pPr marL="417889" marR="0" indent="-160727" algn="l" defTabSz="514325" rtl="0" eaLnBrk="1" fontAlgn="auto" latinLnBrk="0" hangingPunct="1">
              <a:lnSpc>
                <a:spcPct val="100000"/>
              </a:lnSpc>
              <a:spcBef>
                <a:spcPct val="20000"/>
              </a:spcBef>
              <a:spcAft>
                <a:spcPts val="0"/>
              </a:spcAft>
              <a:buClrTx/>
              <a:buSzTx/>
              <a:buFont typeface="Arial" panose="020B0604020202020204" pitchFamily="34" charset="0"/>
              <a:buChar char="–"/>
              <a:tabLst/>
              <a:defRPr sz="1238"/>
            </a:lvl2pPr>
            <a:lvl3pPr marL="642905" marR="0" indent="-128582" algn="l" defTabSz="514325" rtl="0" eaLnBrk="1" fontAlgn="auto" latinLnBrk="0" hangingPunct="1">
              <a:lnSpc>
                <a:spcPct val="100000"/>
              </a:lnSpc>
              <a:spcBef>
                <a:spcPct val="20000"/>
              </a:spcBef>
              <a:spcAft>
                <a:spcPts val="0"/>
              </a:spcAft>
              <a:buClrTx/>
              <a:buSzTx/>
              <a:buFont typeface="Arial" panose="020B0604020202020204" pitchFamily="34" charset="0"/>
              <a:buChar char="•"/>
              <a:tabLst/>
              <a:defRPr/>
            </a:lvl3pPr>
            <a:lvl4pPr marL="900068" marR="0" indent="-128582" algn="l" defTabSz="514325" rtl="0" eaLnBrk="1" fontAlgn="auto" latinLnBrk="0" hangingPunct="1">
              <a:lnSpc>
                <a:spcPct val="100000"/>
              </a:lnSpc>
              <a:spcBef>
                <a:spcPct val="20000"/>
              </a:spcBef>
              <a:spcAft>
                <a:spcPts val="0"/>
              </a:spcAft>
              <a:buClrTx/>
              <a:buSzTx/>
              <a:buFont typeface="Arial" panose="020B0604020202020204" pitchFamily="34" charset="0"/>
              <a:buChar char="–"/>
              <a:tabLst/>
              <a:defRPr/>
            </a:lvl4pPr>
            <a:lvl5pPr marL="1157231" marR="0" indent="-128582" algn="l" defTabSz="514325" rtl="0" eaLnBrk="1" fontAlgn="auto" latinLnBrk="0" hangingPunct="1">
              <a:lnSpc>
                <a:spcPct val="100000"/>
              </a:lnSpc>
              <a:spcBef>
                <a:spcPct val="20000"/>
              </a:spcBef>
              <a:spcAft>
                <a:spcPts val="0"/>
              </a:spcAft>
              <a:buClrTx/>
              <a:buSzTx/>
              <a:buFont typeface="Arial" panose="020B0604020202020204" pitchFamily="34" charset="0"/>
              <a:buChar char="»"/>
              <a:tabLst/>
              <a:defRPr/>
            </a:lvl5pPr>
          </a:lstStyle>
          <a:p>
            <a:pPr marL="192872" marR="0" lvl="0" indent="-192872" algn="l" defTabSz="514325"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US" altLang="zh-CN" sz="1575" b="0" i="0" u="none" strike="noStrike" kern="1200" cap="none" spc="0" normalizeH="0" baseline="0" noProof="0" dirty="0">
                <a:ln>
                  <a:noFill/>
                </a:ln>
                <a:solidFill>
                  <a:srgbClr val="2A3852"/>
                </a:solidFill>
                <a:effectLst/>
                <a:uLnTx/>
                <a:uFillTx/>
                <a:latin typeface="Calibri"/>
                <a:ea typeface="微软雅黑"/>
                <a:cs typeface="Verdana"/>
              </a:rPr>
              <a:t>First level text</a:t>
            </a:r>
            <a:endParaRPr kumimoji="0" lang="zh-CN" altLang="en-US" sz="1575" b="0" i="0" u="none" strike="noStrike" kern="1200" cap="none" spc="0" normalizeH="0" baseline="0" noProof="0" dirty="0">
              <a:ln>
                <a:noFill/>
              </a:ln>
              <a:solidFill>
                <a:srgbClr val="2A3852"/>
              </a:solidFill>
              <a:effectLst/>
              <a:uLnTx/>
              <a:uFillTx/>
              <a:latin typeface="Calibri"/>
              <a:ea typeface="微软雅黑"/>
              <a:cs typeface="Verdana"/>
            </a:endParaRPr>
          </a:p>
          <a:p>
            <a:pPr marL="417889" marR="0" lvl="1" indent="-160727" algn="l" defTabSz="514325"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US" altLang="zh-CN" sz="1350" b="0" i="0" u="none" strike="noStrike" kern="1200" cap="none" spc="0" normalizeH="0" baseline="0" noProof="0" dirty="0">
                <a:ln>
                  <a:noFill/>
                </a:ln>
                <a:solidFill>
                  <a:srgbClr val="2A3852"/>
                </a:solidFill>
                <a:effectLst/>
                <a:uLnTx/>
                <a:uFillTx/>
                <a:latin typeface="Calibri"/>
                <a:ea typeface="微软雅黑"/>
                <a:cs typeface="Verdana"/>
              </a:rPr>
              <a:t>Second level text</a:t>
            </a:r>
            <a:endParaRPr kumimoji="0" lang="zh-CN" altLang="en-US" sz="1350" b="0" i="0" u="none" strike="noStrike" kern="1200" cap="none" spc="0" normalizeH="0" baseline="0" noProof="0" dirty="0">
              <a:ln>
                <a:noFill/>
              </a:ln>
              <a:solidFill>
                <a:srgbClr val="2A3852"/>
              </a:solidFill>
              <a:effectLst/>
              <a:uLnTx/>
              <a:uFillTx/>
              <a:latin typeface="Calibri"/>
              <a:ea typeface="微软雅黑"/>
              <a:cs typeface="Verdana"/>
            </a:endParaRPr>
          </a:p>
          <a:p>
            <a:pPr marL="642905" marR="0" lvl="2" indent="-128582" algn="l" defTabSz="514325"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US" altLang="zh-CN" sz="1125" b="0" i="0" u="none" strike="noStrike" kern="1200" cap="none" spc="0" normalizeH="0" baseline="0" noProof="0" dirty="0">
                <a:ln>
                  <a:noFill/>
                </a:ln>
                <a:solidFill>
                  <a:srgbClr val="2A3852"/>
                </a:solidFill>
                <a:effectLst/>
                <a:uLnTx/>
                <a:uFillTx/>
                <a:latin typeface="Calibri"/>
                <a:ea typeface="微软雅黑"/>
                <a:cs typeface="Verdana"/>
              </a:rPr>
              <a:t>Third level text</a:t>
            </a:r>
            <a:endParaRPr kumimoji="0" lang="zh-CN" altLang="en-US" sz="1125" b="0" i="0" u="none" strike="noStrike" kern="1200" cap="none" spc="0" normalizeH="0" baseline="0" noProof="0" dirty="0">
              <a:ln>
                <a:noFill/>
              </a:ln>
              <a:solidFill>
                <a:srgbClr val="2A3852"/>
              </a:solidFill>
              <a:effectLst/>
              <a:uLnTx/>
              <a:uFillTx/>
              <a:latin typeface="Calibri"/>
              <a:ea typeface="微软雅黑"/>
              <a:cs typeface="Verdana"/>
            </a:endParaRPr>
          </a:p>
          <a:p>
            <a:pPr marL="900068" marR="0" lvl="3" indent="-128582" algn="l" defTabSz="514325"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US" altLang="zh-CN" sz="1013" b="0" i="0" u="none" strike="noStrike" kern="1200" cap="none" spc="0" normalizeH="0" baseline="0" noProof="0" dirty="0">
                <a:ln>
                  <a:noFill/>
                </a:ln>
                <a:solidFill>
                  <a:srgbClr val="2A3852"/>
                </a:solidFill>
                <a:effectLst/>
                <a:uLnTx/>
                <a:uFillTx/>
                <a:latin typeface="Calibri"/>
                <a:ea typeface="微软雅黑"/>
                <a:cs typeface="Verdana"/>
              </a:rPr>
              <a:t>Fourth level text</a:t>
            </a:r>
            <a:endParaRPr kumimoji="0" lang="zh-CN" altLang="en-US" sz="1013" b="0" i="0" u="none" strike="noStrike" kern="1200" cap="none" spc="0" normalizeH="0" baseline="0" noProof="0" dirty="0">
              <a:ln>
                <a:noFill/>
              </a:ln>
              <a:solidFill>
                <a:srgbClr val="2A3852"/>
              </a:solidFill>
              <a:effectLst/>
              <a:uLnTx/>
              <a:uFillTx/>
              <a:latin typeface="Calibri"/>
              <a:ea typeface="微软雅黑"/>
              <a:cs typeface="Verdana"/>
            </a:endParaRPr>
          </a:p>
          <a:p>
            <a:pPr marL="1157231" marR="0" lvl="4" indent="-128582" algn="l" defTabSz="514325"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US" altLang="zh-CN" sz="1013" b="0" i="0" u="none" strike="noStrike" kern="1200" cap="none" spc="0" normalizeH="0" baseline="0" noProof="0" dirty="0">
                <a:ln>
                  <a:noFill/>
                </a:ln>
                <a:solidFill>
                  <a:srgbClr val="2A3852"/>
                </a:solidFill>
                <a:effectLst/>
                <a:uLnTx/>
                <a:uFillTx/>
                <a:latin typeface="Calibri"/>
                <a:ea typeface="微软雅黑"/>
                <a:cs typeface="Verdana"/>
              </a:rPr>
              <a:t>Fifth level text</a:t>
            </a:r>
          </a:p>
        </p:txBody>
      </p:sp>
      <p:sp>
        <p:nvSpPr>
          <p:cNvPr id="2" name="灯片编号占位符 1"/>
          <p:cNvSpPr>
            <a:spLocks noGrp="1"/>
          </p:cNvSpPr>
          <p:nvPr>
            <p:ph type="sldNum" sz="quarter" idx="12"/>
          </p:nvPr>
        </p:nvSpPr>
        <p:spPr/>
        <p:txBody>
          <a:bodyPr/>
          <a:lstStyle/>
          <a:p>
            <a:fld id="{8B1B5EFB-E527-4FC5-A20F-93F766BCAA86}" type="slidenum">
              <a:rPr lang="zh-CN" altLang="en-US" smtClean="0"/>
              <a:pPr/>
              <a:t>‹#›</a:t>
            </a:fld>
            <a:endParaRPr lang="zh-CN" altLang="en-US" dirty="0"/>
          </a:p>
        </p:txBody>
      </p:sp>
    </p:spTree>
    <p:extLst>
      <p:ext uri="{BB962C8B-B14F-4D97-AF65-F5344CB8AC3E}">
        <p14:creationId xmlns:p14="http://schemas.microsoft.com/office/powerpoint/2010/main" val="34211240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B-3">
    <p:spTree>
      <p:nvGrpSpPr>
        <p:cNvPr id="1" name=""/>
        <p:cNvGrpSpPr/>
        <p:nvPr/>
      </p:nvGrpSpPr>
      <p:grpSpPr>
        <a:xfrm>
          <a:off x="0" y="0"/>
          <a:ext cx="0" cy="0"/>
          <a:chOff x="0" y="0"/>
          <a:chExt cx="0" cy="0"/>
        </a:xfrm>
      </p:grpSpPr>
      <p:sp>
        <p:nvSpPr>
          <p:cNvPr id="3" name="标题 1"/>
          <p:cNvSpPr>
            <a:spLocks noGrp="1"/>
          </p:cNvSpPr>
          <p:nvPr>
            <p:ph type="title" hasCustomPrompt="1"/>
          </p:nvPr>
        </p:nvSpPr>
        <p:spPr>
          <a:xfrm>
            <a:off x="342902" y="146077"/>
            <a:ext cx="8410575" cy="511159"/>
          </a:xfrm>
          <a:prstGeom prst="rect">
            <a:avLst/>
          </a:prstGeom>
        </p:spPr>
        <p:txBody>
          <a:bodyPr/>
          <a:lstStyle>
            <a:lvl1pPr marL="0" marR="0" indent="0" algn="l" defTabSz="514325" rtl="0" eaLnBrk="1" fontAlgn="auto" latinLnBrk="0" hangingPunct="1">
              <a:lnSpc>
                <a:spcPct val="90000"/>
              </a:lnSpc>
              <a:spcBef>
                <a:spcPct val="0"/>
              </a:spcBef>
              <a:spcAft>
                <a:spcPts val="0"/>
              </a:spcAft>
              <a:buClrTx/>
              <a:buSzTx/>
              <a:buFontTx/>
              <a:buNone/>
              <a:tabLst/>
              <a:defRPr sz="2400" b="1"/>
            </a:lvl1pPr>
          </a:lstStyle>
          <a:p>
            <a:pPr marL="0" marR="0" lvl="0" indent="0" algn="l" defTabSz="514325" rtl="0" eaLnBrk="1" fontAlgn="auto" latinLnBrk="0" hangingPunct="1">
              <a:lnSpc>
                <a:spcPct val="90000"/>
              </a:lnSpc>
              <a:spcBef>
                <a:spcPct val="0"/>
              </a:spcBef>
              <a:spcAft>
                <a:spcPts val="0"/>
              </a:spcAft>
              <a:buClrTx/>
              <a:buSzTx/>
              <a:buFontTx/>
              <a:buNone/>
              <a:tabLst/>
              <a:defRPr/>
            </a:pPr>
            <a:r>
              <a:rPr kumimoji="0" lang="en-US" altLang="zh-CN" sz="1913" b="0" i="0" u="none" strike="noStrike" kern="1200" cap="none" spc="0" normalizeH="0" baseline="0" noProof="0" dirty="0">
                <a:ln>
                  <a:noFill/>
                </a:ln>
                <a:solidFill>
                  <a:srgbClr val="2A3852"/>
                </a:solidFill>
                <a:effectLst/>
                <a:uLnTx/>
                <a:uFillTx/>
                <a:latin typeface="Calibri"/>
                <a:ea typeface="微软雅黑"/>
                <a:cs typeface="Verdana"/>
              </a:rPr>
              <a:t>Please input your title</a:t>
            </a:r>
            <a:endParaRPr kumimoji="0" lang="zh-CN" altLang="en-US" sz="1913" b="0" i="0" u="none" strike="noStrike" kern="1200" cap="none" spc="0" normalizeH="0" baseline="0" noProof="0" dirty="0">
              <a:ln>
                <a:noFill/>
              </a:ln>
              <a:solidFill>
                <a:srgbClr val="2A3852"/>
              </a:solidFill>
              <a:effectLst/>
              <a:uLnTx/>
              <a:uFillTx/>
              <a:latin typeface="Calibri"/>
              <a:ea typeface="微软雅黑"/>
              <a:cs typeface="Verdana"/>
            </a:endParaRPr>
          </a:p>
        </p:txBody>
      </p:sp>
      <p:sp>
        <p:nvSpPr>
          <p:cNvPr id="6" name="内容占位符 9"/>
          <p:cNvSpPr>
            <a:spLocks noGrp="1"/>
          </p:cNvSpPr>
          <p:nvPr>
            <p:ph sz="quarter" idx="11" hasCustomPrompt="1"/>
          </p:nvPr>
        </p:nvSpPr>
        <p:spPr>
          <a:xfrm>
            <a:off x="4724402" y="952500"/>
            <a:ext cx="4029075" cy="5238750"/>
          </a:xfrm>
          <a:prstGeom prst="rect">
            <a:avLst/>
          </a:prstGeom>
        </p:spPr>
        <p:txBody>
          <a:bodyPr/>
          <a:lstStyle>
            <a:lvl1pPr marL="192872" marR="0" indent="-192872" algn="l" defTabSz="514325" rtl="0" eaLnBrk="1" fontAlgn="auto" latinLnBrk="0" hangingPunct="1">
              <a:lnSpc>
                <a:spcPct val="100000"/>
              </a:lnSpc>
              <a:spcBef>
                <a:spcPct val="20000"/>
              </a:spcBef>
              <a:spcAft>
                <a:spcPts val="0"/>
              </a:spcAft>
              <a:buClrTx/>
              <a:buSzTx/>
              <a:buFont typeface="Arial" panose="020B0604020202020204" pitchFamily="34" charset="0"/>
              <a:buChar char="•"/>
              <a:tabLst/>
              <a:defRPr sz="1350"/>
            </a:lvl1pPr>
            <a:lvl2pPr marL="417889" marR="0" indent="-160727" algn="l" defTabSz="514325" rtl="0" eaLnBrk="1" fontAlgn="auto" latinLnBrk="0" hangingPunct="1">
              <a:lnSpc>
                <a:spcPct val="100000"/>
              </a:lnSpc>
              <a:spcBef>
                <a:spcPct val="20000"/>
              </a:spcBef>
              <a:spcAft>
                <a:spcPts val="0"/>
              </a:spcAft>
              <a:buClrTx/>
              <a:buSzTx/>
              <a:buFont typeface="Arial" panose="020B0604020202020204" pitchFamily="34" charset="0"/>
              <a:buChar char="–"/>
              <a:tabLst/>
              <a:defRPr sz="1238"/>
            </a:lvl2pPr>
            <a:lvl3pPr marL="642905" marR="0" indent="-128582" algn="l" defTabSz="514325" rtl="0" eaLnBrk="1" fontAlgn="auto" latinLnBrk="0" hangingPunct="1">
              <a:lnSpc>
                <a:spcPct val="100000"/>
              </a:lnSpc>
              <a:spcBef>
                <a:spcPct val="20000"/>
              </a:spcBef>
              <a:spcAft>
                <a:spcPts val="0"/>
              </a:spcAft>
              <a:buClrTx/>
              <a:buSzTx/>
              <a:buFont typeface="Arial" panose="020B0604020202020204" pitchFamily="34" charset="0"/>
              <a:buChar char="•"/>
              <a:tabLst/>
              <a:defRPr/>
            </a:lvl3pPr>
            <a:lvl4pPr marL="900068" marR="0" indent="-128582" algn="l" defTabSz="514325" rtl="0" eaLnBrk="1" fontAlgn="auto" latinLnBrk="0" hangingPunct="1">
              <a:lnSpc>
                <a:spcPct val="100000"/>
              </a:lnSpc>
              <a:spcBef>
                <a:spcPct val="20000"/>
              </a:spcBef>
              <a:spcAft>
                <a:spcPts val="0"/>
              </a:spcAft>
              <a:buClrTx/>
              <a:buSzTx/>
              <a:buFont typeface="Arial" panose="020B0604020202020204" pitchFamily="34" charset="0"/>
              <a:buChar char="–"/>
              <a:tabLst/>
              <a:defRPr/>
            </a:lvl4pPr>
            <a:lvl5pPr marL="1157231" marR="0" indent="-128582" algn="l" defTabSz="514325" rtl="0" eaLnBrk="1" fontAlgn="auto" latinLnBrk="0" hangingPunct="1">
              <a:lnSpc>
                <a:spcPct val="100000"/>
              </a:lnSpc>
              <a:spcBef>
                <a:spcPct val="20000"/>
              </a:spcBef>
              <a:spcAft>
                <a:spcPts val="0"/>
              </a:spcAft>
              <a:buClrTx/>
              <a:buSzTx/>
              <a:buFont typeface="Arial" panose="020B0604020202020204" pitchFamily="34" charset="0"/>
              <a:buChar char="»"/>
              <a:tabLst/>
              <a:defRPr/>
            </a:lvl5pPr>
          </a:lstStyle>
          <a:p>
            <a:pPr marL="192872" marR="0" lvl="0" indent="-192872" algn="l" defTabSz="514325"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US" altLang="zh-CN" sz="1575" b="0" i="0" u="none" strike="noStrike" kern="1200" cap="none" spc="0" normalizeH="0" baseline="0" noProof="0" dirty="0">
                <a:ln>
                  <a:noFill/>
                </a:ln>
                <a:solidFill>
                  <a:srgbClr val="2A3852"/>
                </a:solidFill>
                <a:effectLst/>
                <a:uLnTx/>
                <a:uFillTx/>
                <a:latin typeface="Calibri"/>
                <a:ea typeface="微软雅黑"/>
                <a:cs typeface="Verdana"/>
              </a:rPr>
              <a:t>First level text</a:t>
            </a:r>
            <a:endParaRPr kumimoji="0" lang="zh-CN" altLang="en-US" sz="1575" b="0" i="0" u="none" strike="noStrike" kern="1200" cap="none" spc="0" normalizeH="0" baseline="0" noProof="0" dirty="0">
              <a:ln>
                <a:noFill/>
              </a:ln>
              <a:solidFill>
                <a:srgbClr val="2A3852"/>
              </a:solidFill>
              <a:effectLst/>
              <a:uLnTx/>
              <a:uFillTx/>
              <a:latin typeface="Calibri"/>
              <a:ea typeface="微软雅黑"/>
              <a:cs typeface="Verdana"/>
            </a:endParaRPr>
          </a:p>
          <a:p>
            <a:pPr marL="417889" marR="0" lvl="1" indent="-160727" algn="l" defTabSz="514325"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US" altLang="zh-CN" sz="1350" b="0" i="0" u="none" strike="noStrike" kern="1200" cap="none" spc="0" normalizeH="0" baseline="0" noProof="0" dirty="0">
                <a:ln>
                  <a:noFill/>
                </a:ln>
                <a:solidFill>
                  <a:srgbClr val="2A3852"/>
                </a:solidFill>
                <a:effectLst/>
                <a:uLnTx/>
                <a:uFillTx/>
                <a:latin typeface="Calibri"/>
                <a:ea typeface="微软雅黑"/>
                <a:cs typeface="Verdana"/>
              </a:rPr>
              <a:t>Second level text</a:t>
            </a:r>
            <a:endParaRPr kumimoji="0" lang="zh-CN" altLang="en-US" sz="1350" b="0" i="0" u="none" strike="noStrike" kern="1200" cap="none" spc="0" normalizeH="0" baseline="0" noProof="0" dirty="0">
              <a:ln>
                <a:noFill/>
              </a:ln>
              <a:solidFill>
                <a:srgbClr val="2A3852"/>
              </a:solidFill>
              <a:effectLst/>
              <a:uLnTx/>
              <a:uFillTx/>
              <a:latin typeface="Calibri"/>
              <a:ea typeface="微软雅黑"/>
              <a:cs typeface="Verdana"/>
            </a:endParaRPr>
          </a:p>
          <a:p>
            <a:pPr marL="642905" marR="0" lvl="2" indent="-128582" algn="l" defTabSz="514325"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US" altLang="zh-CN" sz="1125" b="0" i="0" u="none" strike="noStrike" kern="1200" cap="none" spc="0" normalizeH="0" baseline="0" noProof="0" dirty="0">
                <a:ln>
                  <a:noFill/>
                </a:ln>
                <a:solidFill>
                  <a:srgbClr val="2A3852"/>
                </a:solidFill>
                <a:effectLst/>
                <a:uLnTx/>
                <a:uFillTx/>
                <a:latin typeface="Calibri"/>
                <a:ea typeface="微软雅黑"/>
                <a:cs typeface="Verdana"/>
              </a:rPr>
              <a:t>Third level text</a:t>
            </a:r>
            <a:endParaRPr kumimoji="0" lang="zh-CN" altLang="en-US" sz="1125" b="0" i="0" u="none" strike="noStrike" kern="1200" cap="none" spc="0" normalizeH="0" baseline="0" noProof="0" dirty="0">
              <a:ln>
                <a:noFill/>
              </a:ln>
              <a:solidFill>
                <a:srgbClr val="2A3852"/>
              </a:solidFill>
              <a:effectLst/>
              <a:uLnTx/>
              <a:uFillTx/>
              <a:latin typeface="Calibri"/>
              <a:ea typeface="微软雅黑"/>
              <a:cs typeface="Verdana"/>
            </a:endParaRPr>
          </a:p>
          <a:p>
            <a:pPr marL="900068" marR="0" lvl="3" indent="-128582" algn="l" defTabSz="514325"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US" altLang="zh-CN" sz="1013" b="0" i="0" u="none" strike="noStrike" kern="1200" cap="none" spc="0" normalizeH="0" baseline="0" noProof="0" dirty="0">
                <a:ln>
                  <a:noFill/>
                </a:ln>
                <a:solidFill>
                  <a:srgbClr val="2A3852"/>
                </a:solidFill>
                <a:effectLst/>
                <a:uLnTx/>
                <a:uFillTx/>
                <a:latin typeface="Calibri"/>
                <a:ea typeface="微软雅黑"/>
                <a:cs typeface="Verdana"/>
              </a:rPr>
              <a:t>Fourth level text</a:t>
            </a:r>
            <a:endParaRPr kumimoji="0" lang="zh-CN" altLang="en-US" sz="1013" b="0" i="0" u="none" strike="noStrike" kern="1200" cap="none" spc="0" normalizeH="0" baseline="0" noProof="0" dirty="0">
              <a:ln>
                <a:noFill/>
              </a:ln>
              <a:solidFill>
                <a:srgbClr val="2A3852"/>
              </a:solidFill>
              <a:effectLst/>
              <a:uLnTx/>
              <a:uFillTx/>
              <a:latin typeface="Calibri"/>
              <a:ea typeface="微软雅黑"/>
              <a:cs typeface="Verdana"/>
            </a:endParaRPr>
          </a:p>
          <a:p>
            <a:pPr marL="1157231" marR="0" lvl="4" indent="-128582" algn="l" defTabSz="514325"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US" altLang="zh-CN" sz="1013" b="0" i="0" u="none" strike="noStrike" kern="1200" cap="none" spc="0" normalizeH="0" baseline="0" noProof="0" dirty="0">
                <a:ln>
                  <a:noFill/>
                </a:ln>
                <a:solidFill>
                  <a:srgbClr val="2A3852"/>
                </a:solidFill>
                <a:effectLst/>
                <a:uLnTx/>
                <a:uFillTx/>
                <a:latin typeface="Calibri"/>
                <a:ea typeface="微软雅黑"/>
                <a:cs typeface="Verdana"/>
              </a:rPr>
              <a:t>Fifth level text</a:t>
            </a:r>
          </a:p>
        </p:txBody>
      </p:sp>
      <p:sp>
        <p:nvSpPr>
          <p:cNvPr id="7" name="内容占位符 9"/>
          <p:cNvSpPr>
            <a:spLocks noGrp="1"/>
          </p:cNvSpPr>
          <p:nvPr>
            <p:ph sz="quarter" idx="12" hasCustomPrompt="1"/>
          </p:nvPr>
        </p:nvSpPr>
        <p:spPr>
          <a:xfrm>
            <a:off x="342902" y="952500"/>
            <a:ext cx="4029075" cy="5238750"/>
          </a:xfrm>
          <a:prstGeom prst="rect">
            <a:avLst/>
          </a:prstGeom>
        </p:spPr>
        <p:txBody>
          <a:bodyPr/>
          <a:lstStyle>
            <a:lvl1pPr marL="192872" marR="0" indent="-192872" algn="l" defTabSz="514325" rtl="0" eaLnBrk="1" fontAlgn="auto" latinLnBrk="0" hangingPunct="1">
              <a:lnSpc>
                <a:spcPct val="100000"/>
              </a:lnSpc>
              <a:spcBef>
                <a:spcPct val="20000"/>
              </a:spcBef>
              <a:spcAft>
                <a:spcPts val="0"/>
              </a:spcAft>
              <a:buClrTx/>
              <a:buSzTx/>
              <a:buFont typeface="Arial" panose="020B0604020202020204" pitchFamily="34" charset="0"/>
              <a:buChar char="•"/>
              <a:tabLst/>
              <a:defRPr sz="1350"/>
            </a:lvl1pPr>
            <a:lvl2pPr marL="417889" marR="0" indent="-160727" algn="l" defTabSz="514325" rtl="0" eaLnBrk="1" fontAlgn="auto" latinLnBrk="0" hangingPunct="1">
              <a:lnSpc>
                <a:spcPct val="100000"/>
              </a:lnSpc>
              <a:spcBef>
                <a:spcPct val="20000"/>
              </a:spcBef>
              <a:spcAft>
                <a:spcPts val="0"/>
              </a:spcAft>
              <a:buClrTx/>
              <a:buSzTx/>
              <a:buFont typeface="Arial" panose="020B0604020202020204" pitchFamily="34" charset="0"/>
              <a:buChar char="–"/>
              <a:tabLst/>
              <a:defRPr sz="1238"/>
            </a:lvl2pPr>
            <a:lvl3pPr marL="642905" marR="0" indent="-128582" algn="l" defTabSz="514325" rtl="0" eaLnBrk="1" fontAlgn="auto" latinLnBrk="0" hangingPunct="1">
              <a:lnSpc>
                <a:spcPct val="100000"/>
              </a:lnSpc>
              <a:spcBef>
                <a:spcPct val="20000"/>
              </a:spcBef>
              <a:spcAft>
                <a:spcPts val="0"/>
              </a:spcAft>
              <a:buClrTx/>
              <a:buSzTx/>
              <a:buFont typeface="Arial" panose="020B0604020202020204" pitchFamily="34" charset="0"/>
              <a:buChar char="•"/>
              <a:tabLst/>
              <a:defRPr/>
            </a:lvl3pPr>
            <a:lvl4pPr marL="900068" marR="0" indent="-128582" algn="l" defTabSz="514325" rtl="0" eaLnBrk="1" fontAlgn="auto" latinLnBrk="0" hangingPunct="1">
              <a:lnSpc>
                <a:spcPct val="100000"/>
              </a:lnSpc>
              <a:spcBef>
                <a:spcPct val="20000"/>
              </a:spcBef>
              <a:spcAft>
                <a:spcPts val="0"/>
              </a:spcAft>
              <a:buClrTx/>
              <a:buSzTx/>
              <a:buFont typeface="Arial" panose="020B0604020202020204" pitchFamily="34" charset="0"/>
              <a:buChar char="–"/>
              <a:tabLst/>
              <a:defRPr/>
            </a:lvl4pPr>
            <a:lvl5pPr marL="1157231" marR="0" indent="-128582" algn="l" defTabSz="514325" rtl="0" eaLnBrk="1" fontAlgn="auto" latinLnBrk="0" hangingPunct="1">
              <a:lnSpc>
                <a:spcPct val="100000"/>
              </a:lnSpc>
              <a:spcBef>
                <a:spcPct val="20000"/>
              </a:spcBef>
              <a:spcAft>
                <a:spcPts val="0"/>
              </a:spcAft>
              <a:buClrTx/>
              <a:buSzTx/>
              <a:buFont typeface="Arial" panose="020B0604020202020204" pitchFamily="34" charset="0"/>
              <a:buChar char="»"/>
              <a:tabLst/>
              <a:defRPr/>
            </a:lvl5pPr>
          </a:lstStyle>
          <a:p>
            <a:pPr marL="192872" marR="0" lvl="0" indent="-192872" algn="l" defTabSz="514325"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US" altLang="zh-CN" sz="1575" b="0" i="0" u="none" strike="noStrike" kern="1200" cap="none" spc="0" normalizeH="0" baseline="0" noProof="0" dirty="0">
                <a:ln>
                  <a:noFill/>
                </a:ln>
                <a:solidFill>
                  <a:srgbClr val="2A3852"/>
                </a:solidFill>
                <a:effectLst/>
                <a:uLnTx/>
                <a:uFillTx/>
                <a:latin typeface="Calibri"/>
                <a:ea typeface="微软雅黑"/>
                <a:cs typeface="Verdana"/>
              </a:rPr>
              <a:t>First level text</a:t>
            </a:r>
            <a:endParaRPr kumimoji="0" lang="zh-CN" altLang="en-US" sz="1575" b="0" i="0" u="none" strike="noStrike" kern="1200" cap="none" spc="0" normalizeH="0" baseline="0" noProof="0" dirty="0">
              <a:ln>
                <a:noFill/>
              </a:ln>
              <a:solidFill>
                <a:srgbClr val="2A3852"/>
              </a:solidFill>
              <a:effectLst/>
              <a:uLnTx/>
              <a:uFillTx/>
              <a:latin typeface="Calibri"/>
              <a:ea typeface="微软雅黑"/>
              <a:cs typeface="Verdana"/>
            </a:endParaRPr>
          </a:p>
          <a:p>
            <a:pPr marL="417889" marR="0" lvl="1" indent="-160727" algn="l" defTabSz="514325"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US" altLang="zh-CN" sz="1350" b="0" i="0" u="none" strike="noStrike" kern="1200" cap="none" spc="0" normalizeH="0" baseline="0" noProof="0" dirty="0">
                <a:ln>
                  <a:noFill/>
                </a:ln>
                <a:solidFill>
                  <a:srgbClr val="2A3852"/>
                </a:solidFill>
                <a:effectLst/>
                <a:uLnTx/>
                <a:uFillTx/>
                <a:latin typeface="Calibri"/>
                <a:ea typeface="微软雅黑"/>
                <a:cs typeface="Verdana"/>
              </a:rPr>
              <a:t>Second level text</a:t>
            </a:r>
            <a:endParaRPr kumimoji="0" lang="zh-CN" altLang="en-US" sz="1350" b="0" i="0" u="none" strike="noStrike" kern="1200" cap="none" spc="0" normalizeH="0" baseline="0" noProof="0" dirty="0">
              <a:ln>
                <a:noFill/>
              </a:ln>
              <a:solidFill>
                <a:srgbClr val="2A3852"/>
              </a:solidFill>
              <a:effectLst/>
              <a:uLnTx/>
              <a:uFillTx/>
              <a:latin typeface="Calibri"/>
              <a:ea typeface="微软雅黑"/>
              <a:cs typeface="Verdana"/>
            </a:endParaRPr>
          </a:p>
          <a:p>
            <a:pPr marL="642905" marR="0" lvl="2" indent="-128582" algn="l" defTabSz="514325"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US" altLang="zh-CN" sz="1125" b="0" i="0" u="none" strike="noStrike" kern="1200" cap="none" spc="0" normalizeH="0" baseline="0" noProof="0" dirty="0">
                <a:ln>
                  <a:noFill/>
                </a:ln>
                <a:solidFill>
                  <a:srgbClr val="2A3852"/>
                </a:solidFill>
                <a:effectLst/>
                <a:uLnTx/>
                <a:uFillTx/>
                <a:latin typeface="Calibri"/>
                <a:ea typeface="微软雅黑"/>
                <a:cs typeface="Verdana"/>
              </a:rPr>
              <a:t>Third level text</a:t>
            </a:r>
            <a:endParaRPr kumimoji="0" lang="zh-CN" altLang="en-US" sz="1125" b="0" i="0" u="none" strike="noStrike" kern="1200" cap="none" spc="0" normalizeH="0" baseline="0" noProof="0" dirty="0">
              <a:ln>
                <a:noFill/>
              </a:ln>
              <a:solidFill>
                <a:srgbClr val="2A3852"/>
              </a:solidFill>
              <a:effectLst/>
              <a:uLnTx/>
              <a:uFillTx/>
              <a:latin typeface="Calibri"/>
              <a:ea typeface="微软雅黑"/>
              <a:cs typeface="Verdana"/>
            </a:endParaRPr>
          </a:p>
          <a:p>
            <a:pPr marL="900068" marR="0" lvl="3" indent="-128582" algn="l" defTabSz="514325"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US" altLang="zh-CN" sz="1013" b="0" i="0" u="none" strike="noStrike" kern="1200" cap="none" spc="0" normalizeH="0" baseline="0" noProof="0" dirty="0">
                <a:ln>
                  <a:noFill/>
                </a:ln>
                <a:solidFill>
                  <a:srgbClr val="2A3852"/>
                </a:solidFill>
                <a:effectLst/>
                <a:uLnTx/>
                <a:uFillTx/>
                <a:latin typeface="Calibri"/>
                <a:ea typeface="微软雅黑"/>
                <a:cs typeface="Verdana"/>
              </a:rPr>
              <a:t>Fourth level text</a:t>
            </a:r>
            <a:endParaRPr kumimoji="0" lang="zh-CN" altLang="en-US" sz="1013" b="0" i="0" u="none" strike="noStrike" kern="1200" cap="none" spc="0" normalizeH="0" baseline="0" noProof="0" dirty="0">
              <a:ln>
                <a:noFill/>
              </a:ln>
              <a:solidFill>
                <a:srgbClr val="2A3852"/>
              </a:solidFill>
              <a:effectLst/>
              <a:uLnTx/>
              <a:uFillTx/>
              <a:latin typeface="Calibri"/>
              <a:ea typeface="微软雅黑"/>
              <a:cs typeface="Verdana"/>
            </a:endParaRPr>
          </a:p>
          <a:p>
            <a:pPr marL="1157231" marR="0" lvl="4" indent="-128582" algn="l" defTabSz="514325"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US" altLang="zh-CN" sz="1013" b="0" i="0" u="none" strike="noStrike" kern="1200" cap="none" spc="0" normalizeH="0" baseline="0" noProof="0" dirty="0">
                <a:ln>
                  <a:noFill/>
                </a:ln>
                <a:solidFill>
                  <a:srgbClr val="2A3852"/>
                </a:solidFill>
                <a:effectLst/>
                <a:uLnTx/>
                <a:uFillTx/>
                <a:latin typeface="Calibri"/>
                <a:ea typeface="微软雅黑"/>
                <a:cs typeface="Verdana"/>
              </a:rPr>
              <a:t>Fifth level text</a:t>
            </a:r>
          </a:p>
        </p:txBody>
      </p:sp>
      <p:sp>
        <p:nvSpPr>
          <p:cNvPr id="2" name="灯片编号占位符 1"/>
          <p:cNvSpPr>
            <a:spLocks noGrp="1"/>
          </p:cNvSpPr>
          <p:nvPr>
            <p:ph type="sldNum" sz="quarter" idx="13"/>
          </p:nvPr>
        </p:nvSpPr>
        <p:spPr/>
        <p:txBody>
          <a:bodyPr/>
          <a:lstStyle/>
          <a:p>
            <a:fld id="{8B1B5EFB-E527-4FC5-A20F-93F766BCAA86}" type="slidenum">
              <a:rPr lang="zh-CN" altLang="en-US" smtClean="0"/>
              <a:pPr/>
              <a:t>‹#›</a:t>
            </a:fld>
            <a:endParaRPr lang="zh-CN" altLang="en-US" dirty="0"/>
          </a:p>
        </p:txBody>
      </p:sp>
    </p:spTree>
    <p:extLst>
      <p:ext uri="{BB962C8B-B14F-4D97-AF65-F5344CB8AC3E}">
        <p14:creationId xmlns:p14="http://schemas.microsoft.com/office/powerpoint/2010/main" val="14820410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B-4">
    <p:spTree>
      <p:nvGrpSpPr>
        <p:cNvPr id="1" name=""/>
        <p:cNvGrpSpPr/>
        <p:nvPr/>
      </p:nvGrpSpPr>
      <p:grpSpPr>
        <a:xfrm>
          <a:off x="0" y="0"/>
          <a:ext cx="0" cy="0"/>
          <a:chOff x="0" y="0"/>
          <a:chExt cx="0" cy="0"/>
        </a:xfrm>
      </p:grpSpPr>
      <p:sp>
        <p:nvSpPr>
          <p:cNvPr id="3" name="标题 1"/>
          <p:cNvSpPr>
            <a:spLocks noGrp="1"/>
          </p:cNvSpPr>
          <p:nvPr>
            <p:ph type="title" hasCustomPrompt="1"/>
          </p:nvPr>
        </p:nvSpPr>
        <p:spPr>
          <a:xfrm>
            <a:off x="342902" y="146077"/>
            <a:ext cx="8410575" cy="511159"/>
          </a:xfrm>
          <a:prstGeom prst="rect">
            <a:avLst/>
          </a:prstGeom>
        </p:spPr>
        <p:txBody>
          <a:bodyPr/>
          <a:lstStyle>
            <a:lvl1pPr marL="0" marR="0" indent="0" algn="l" defTabSz="514325" rtl="0" eaLnBrk="1" fontAlgn="auto" latinLnBrk="0" hangingPunct="1">
              <a:lnSpc>
                <a:spcPct val="90000"/>
              </a:lnSpc>
              <a:spcBef>
                <a:spcPct val="0"/>
              </a:spcBef>
              <a:spcAft>
                <a:spcPts val="0"/>
              </a:spcAft>
              <a:buClrTx/>
              <a:buSzTx/>
              <a:buFontTx/>
              <a:buNone/>
              <a:tabLst/>
              <a:defRPr sz="2400" b="1"/>
            </a:lvl1pPr>
          </a:lstStyle>
          <a:p>
            <a:pPr marL="0" marR="0" lvl="0" indent="0" algn="l" defTabSz="514325" rtl="0" eaLnBrk="1" fontAlgn="auto" latinLnBrk="0" hangingPunct="1">
              <a:lnSpc>
                <a:spcPct val="90000"/>
              </a:lnSpc>
              <a:spcBef>
                <a:spcPct val="0"/>
              </a:spcBef>
              <a:spcAft>
                <a:spcPts val="0"/>
              </a:spcAft>
              <a:buClrTx/>
              <a:buSzTx/>
              <a:buFontTx/>
              <a:buNone/>
              <a:tabLst/>
              <a:defRPr/>
            </a:pPr>
            <a:r>
              <a:rPr kumimoji="0" lang="en-US" altLang="zh-CN" sz="1913" b="0" i="0" u="none" strike="noStrike" kern="1200" cap="none" spc="0" normalizeH="0" baseline="0" noProof="0" dirty="0">
                <a:ln>
                  <a:noFill/>
                </a:ln>
                <a:solidFill>
                  <a:srgbClr val="2A3852"/>
                </a:solidFill>
                <a:effectLst/>
                <a:uLnTx/>
                <a:uFillTx/>
                <a:latin typeface="Calibri"/>
                <a:ea typeface="微软雅黑"/>
                <a:cs typeface="Verdana"/>
              </a:rPr>
              <a:t>Please input your title</a:t>
            </a:r>
            <a:endParaRPr kumimoji="0" lang="zh-CN" altLang="en-US" sz="1913" b="0" i="0" u="none" strike="noStrike" kern="1200" cap="none" spc="0" normalizeH="0" baseline="0" noProof="0" dirty="0">
              <a:ln>
                <a:noFill/>
              </a:ln>
              <a:solidFill>
                <a:srgbClr val="2A3852"/>
              </a:solidFill>
              <a:effectLst/>
              <a:uLnTx/>
              <a:uFillTx/>
              <a:latin typeface="Calibri"/>
              <a:ea typeface="微软雅黑"/>
              <a:cs typeface="Verdana"/>
            </a:endParaRPr>
          </a:p>
        </p:txBody>
      </p:sp>
      <p:sp>
        <p:nvSpPr>
          <p:cNvPr id="6" name="内容占位符 9"/>
          <p:cNvSpPr>
            <a:spLocks noGrp="1"/>
          </p:cNvSpPr>
          <p:nvPr>
            <p:ph sz="quarter" idx="11" hasCustomPrompt="1"/>
          </p:nvPr>
        </p:nvSpPr>
        <p:spPr>
          <a:xfrm>
            <a:off x="342902" y="952500"/>
            <a:ext cx="8410575" cy="2374900"/>
          </a:xfrm>
          <a:prstGeom prst="rect">
            <a:avLst/>
          </a:prstGeom>
        </p:spPr>
        <p:txBody>
          <a:bodyPr/>
          <a:lstStyle>
            <a:lvl1pPr marL="192872" marR="0" indent="-192872" algn="l" defTabSz="514325" rtl="0" eaLnBrk="1" fontAlgn="auto" latinLnBrk="0" hangingPunct="1">
              <a:lnSpc>
                <a:spcPct val="100000"/>
              </a:lnSpc>
              <a:spcBef>
                <a:spcPct val="20000"/>
              </a:spcBef>
              <a:spcAft>
                <a:spcPts val="0"/>
              </a:spcAft>
              <a:buClrTx/>
              <a:buSzTx/>
              <a:buFont typeface="Arial" panose="020B0604020202020204" pitchFamily="34" charset="0"/>
              <a:buChar char="•"/>
              <a:tabLst/>
              <a:defRPr sz="1350"/>
            </a:lvl1pPr>
            <a:lvl2pPr marL="417889" marR="0" indent="-160727" algn="l" defTabSz="514325" rtl="0" eaLnBrk="1" fontAlgn="auto" latinLnBrk="0" hangingPunct="1">
              <a:lnSpc>
                <a:spcPct val="100000"/>
              </a:lnSpc>
              <a:spcBef>
                <a:spcPct val="20000"/>
              </a:spcBef>
              <a:spcAft>
                <a:spcPts val="0"/>
              </a:spcAft>
              <a:buClrTx/>
              <a:buSzTx/>
              <a:buFont typeface="Arial" panose="020B0604020202020204" pitchFamily="34" charset="0"/>
              <a:buChar char="–"/>
              <a:tabLst/>
              <a:defRPr sz="1238"/>
            </a:lvl2pPr>
            <a:lvl3pPr marL="642905" marR="0" indent="-128582" algn="l" defTabSz="514325" rtl="0" eaLnBrk="1" fontAlgn="auto" latinLnBrk="0" hangingPunct="1">
              <a:lnSpc>
                <a:spcPct val="100000"/>
              </a:lnSpc>
              <a:spcBef>
                <a:spcPct val="20000"/>
              </a:spcBef>
              <a:spcAft>
                <a:spcPts val="0"/>
              </a:spcAft>
              <a:buClrTx/>
              <a:buSzTx/>
              <a:buFont typeface="Arial" panose="020B0604020202020204" pitchFamily="34" charset="0"/>
              <a:buChar char="•"/>
              <a:tabLst/>
              <a:defRPr/>
            </a:lvl3pPr>
            <a:lvl4pPr marL="900068" marR="0" indent="-128582" algn="l" defTabSz="514325" rtl="0" eaLnBrk="1" fontAlgn="auto" latinLnBrk="0" hangingPunct="1">
              <a:lnSpc>
                <a:spcPct val="100000"/>
              </a:lnSpc>
              <a:spcBef>
                <a:spcPct val="20000"/>
              </a:spcBef>
              <a:spcAft>
                <a:spcPts val="0"/>
              </a:spcAft>
              <a:buClrTx/>
              <a:buSzTx/>
              <a:buFont typeface="Arial" panose="020B0604020202020204" pitchFamily="34" charset="0"/>
              <a:buChar char="–"/>
              <a:tabLst/>
              <a:defRPr/>
            </a:lvl4pPr>
            <a:lvl5pPr marL="1157231" marR="0" indent="-128582" algn="l" defTabSz="514325" rtl="0" eaLnBrk="1" fontAlgn="auto" latinLnBrk="0" hangingPunct="1">
              <a:lnSpc>
                <a:spcPct val="100000"/>
              </a:lnSpc>
              <a:spcBef>
                <a:spcPct val="20000"/>
              </a:spcBef>
              <a:spcAft>
                <a:spcPts val="0"/>
              </a:spcAft>
              <a:buClrTx/>
              <a:buSzTx/>
              <a:buFont typeface="Arial" panose="020B0604020202020204" pitchFamily="34" charset="0"/>
              <a:buChar char="»"/>
              <a:tabLst/>
              <a:defRPr/>
            </a:lvl5pPr>
          </a:lstStyle>
          <a:p>
            <a:pPr marL="192872" marR="0" lvl="0" indent="-192872" algn="l" defTabSz="514325"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US" altLang="zh-CN" sz="1575" b="0" i="0" u="none" strike="noStrike" kern="1200" cap="none" spc="0" normalizeH="0" baseline="0" noProof="0" dirty="0">
                <a:ln>
                  <a:noFill/>
                </a:ln>
                <a:solidFill>
                  <a:srgbClr val="2A3852"/>
                </a:solidFill>
                <a:effectLst/>
                <a:uLnTx/>
                <a:uFillTx/>
                <a:latin typeface="Calibri"/>
                <a:ea typeface="微软雅黑"/>
                <a:cs typeface="Verdana"/>
              </a:rPr>
              <a:t>First level text</a:t>
            </a:r>
            <a:endParaRPr kumimoji="0" lang="zh-CN" altLang="en-US" sz="1575" b="0" i="0" u="none" strike="noStrike" kern="1200" cap="none" spc="0" normalizeH="0" baseline="0" noProof="0" dirty="0">
              <a:ln>
                <a:noFill/>
              </a:ln>
              <a:solidFill>
                <a:srgbClr val="2A3852"/>
              </a:solidFill>
              <a:effectLst/>
              <a:uLnTx/>
              <a:uFillTx/>
              <a:latin typeface="Calibri"/>
              <a:ea typeface="微软雅黑"/>
              <a:cs typeface="Verdana"/>
            </a:endParaRPr>
          </a:p>
          <a:p>
            <a:pPr marL="417889" marR="0" lvl="1" indent="-160727" algn="l" defTabSz="514325"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US" altLang="zh-CN" sz="1350" b="0" i="0" u="none" strike="noStrike" kern="1200" cap="none" spc="0" normalizeH="0" baseline="0" noProof="0" dirty="0">
                <a:ln>
                  <a:noFill/>
                </a:ln>
                <a:solidFill>
                  <a:srgbClr val="2A3852"/>
                </a:solidFill>
                <a:effectLst/>
                <a:uLnTx/>
                <a:uFillTx/>
                <a:latin typeface="Calibri"/>
                <a:ea typeface="微软雅黑"/>
                <a:cs typeface="Verdana"/>
              </a:rPr>
              <a:t>Second level text</a:t>
            </a:r>
            <a:endParaRPr kumimoji="0" lang="zh-CN" altLang="en-US" sz="1350" b="0" i="0" u="none" strike="noStrike" kern="1200" cap="none" spc="0" normalizeH="0" baseline="0" noProof="0" dirty="0">
              <a:ln>
                <a:noFill/>
              </a:ln>
              <a:solidFill>
                <a:srgbClr val="2A3852"/>
              </a:solidFill>
              <a:effectLst/>
              <a:uLnTx/>
              <a:uFillTx/>
              <a:latin typeface="Calibri"/>
              <a:ea typeface="微软雅黑"/>
              <a:cs typeface="Verdana"/>
            </a:endParaRPr>
          </a:p>
          <a:p>
            <a:pPr marL="642905" marR="0" lvl="2" indent="-128582" algn="l" defTabSz="514325"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US" altLang="zh-CN" sz="1125" b="0" i="0" u="none" strike="noStrike" kern="1200" cap="none" spc="0" normalizeH="0" baseline="0" noProof="0" dirty="0">
                <a:ln>
                  <a:noFill/>
                </a:ln>
                <a:solidFill>
                  <a:srgbClr val="2A3852"/>
                </a:solidFill>
                <a:effectLst/>
                <a:uLnTx/>
                <a:uFillTx/>
                <a:latin typeface="Calibri"/>
                <a:ea typeface="微软雅黑"/>
                <a:cs typeface="Verdana"/>
              </a:rPr>
              <a:t>Third level text</a:t>
            </a:r>
            <a:endParaRPr kumimoji="0" lang="zh-CN" altLang="en-US" sz="1125" b="0" i="0" u="none" strike="noStrike" kern="1200" cap="none" spc="0" normalizeH="0" baseline="0" noProof="0" dirty="0">
              <a:ln>
                <a:noFill/>
              </a:ln>
              <a:solidFill>
                <a:srgbClr val="2A3852"/>
              </a:solidFill>
              <a:effectLst/>
              <a:uLnTx/>
              <a:uFillTx/>
              <a:latin typeface="Calibri"/>
              <a:ea typeface="微软雅黑"/>
              <a:cs typeface="Verdana"/>
            </a:endParaRPr>
          </a:p>
          <a:p>
            <a:pPr marL="900068" marR="0" lvl="3" indent="-128582" algn="l" defTabSz="514325"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US" altLang="zh-CN" sz="1013" b="0" i="0" u="none" strike="noStrike" kern="1200" cap="none" spc="0" normalizeH="0" baseline="0" noProof="0" dirty="0">
                <a:ln>
                  <a:noFill/>
                </a:ln>
                <a:solidFill>
                  <a:srgbClr val="2A3852"/>
                </a:solidFill>
                <a:effectLst/>
                <a:uLnTx/>
                <a:uFillTx/>
                <a:latin typeface="Calibri"/>
                <a:ea typeface="微软雅黑"/>
                <a:cs typeface="Verdana"/>
              </a:rPr>
              <a:t>Fourth level text</a:t>
            </a:r>
            <a:endParaRPr kumimoji="0" lang="zh-CN" altLang="en-US" sz="1013" b="0" i="0" u="none" strike="noStrike" kern="1200" cap="none" spc="0" normalizeH="0" baseline="0" noProof="0" dirty="0">
              <a:ln>
                <a:noFill/>
              </a:ln>
              <a:solidFill>
                <a:srgbClr val="2A3852"/>
              </a:solidFill>
              <a:effectLst/>
              <a:uLnTx/>
              <a:uFillTx/>
              <a:latin typeface="Calibri"/>
              <a:ea typeface="微软雅黑"/>
              <a:cs typeface="Verdana"/>
            </a:endParaRPr>
          </a:p>
          <a:p>
            <a:pPr marL="1157231" marR="0" lvl="4" indent="-128582" algn="l" defTabSz="514325"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US" altLang="zh-CN" sz="1013" b="0" i="0" u="none" strike="noStrike" kern="1200" cap="none" spc="0" normalizeH="0" baseline="0" noProof="0" dirty="0">
                <a:ln>
                  <a:noFill/>
                </a:ln>
                <a:solidFill>
                  <a:srgbClr val="2A3852"/>
                </a:solidFill>
                <a:effectLst/>
                <a:uLnTx/>
                <a:uFillTx/>
                <a:latin typeface="Calibri"/>
                <a:ea typeface="微软雅黑"/>
                <a:cs typeface="Verdana"/>
              </a:rPr>
              <a:t>Fifth level text</a:t>
            </a:r>
          </a:p>
        </p:txBody>
      </p:sp>
      <p:sp>
        <p:nvSpPr>
          <p:cNvPr id="7" name="内容占位符 9"/>
          <p:cNvSpPr>
            <a:spLocks noGrp="1"/>
          </p:cNvSpPr>
          <p:nvPr>
            <p:ph sz="quarter" idx="12" hasCustomPrompt="1"/>
          </p:nvPr>
        </p:nvSpPr>
        <p:spPr>
          <a:xfrm>
            <a:off x="342902" y="3622675"/>
            <a:ext cx="8410575" cy="2374900"/>
          </a:xfrm>
          <a:prstGeom prst="rect">
            <a:avLst/>
          </a:prstGeom>
        </p:spPr>
        <p:txBody>
          <a:bodyPr/>
          <a:lstStyle>
            <a:lvl1pPr marL="192872" marR="0" indent="-192872" algn="l" defTabSz="514325" rtl="0" eaLnBrk="1" fontAlgn="auto" latinLnBrk="0" hangingPunct="1">
              <a:lnSpc>
                <a:spcPct val="100000"/>
              </a:lnSpc>
              <a:spcBef>
                <a:spcPct val="20000"/>
              </a:spcBef>
              <a:spcAft>
                <a:spcPts val="0"/>
              </a:spcAft>
              <a:buClrTx/>
              <a:buSzTx/>
              <a:buFont typeface="Arial" panose="020B0604020202020204" pitchFamily="34" charset="0"/>
              <a:buChar char="•"/>
              <a:tabLst/>
              <a:defRPr sz="1350"/>
            </a:lvl1pPr>
            <a:lvl2pPr marL="417889" marR="0" indent="-160727" algn="l" defTabSz="514325" rtl="0" eaLnBrk="1" fontAlgn="auto" latinLnBrk="0" hangingPunct="1">
              <a:lnSpc>
                <a:spcPct val="100000"/>
              </a:lnSpc>
              <a:spcBef>
                <a:spcPct val="20000"/>
              </a:spcBef>
              <a:spcAft>
                <a:spcPts val="0"/>
              </a:spcAft>
              <a:buClrTx/>
              <a:buSzTx/>
              <a:buFont typeface="Arial" panose="020B0604020202020204" pitchFamily="34" charset="0"/>
              <a:buChar char="–"/>
              <a:tabLst/>
              <a:defRPr sz="1238"/>
            </a:lvl2pPr>
            <a:lvl3pPr marL="642905" marR="0" indent="-128582" algn="l" defTabSz="514325" rtl="0" eaLnBrk="1" fontAlgn="auto" latinLnBrk="0" hangingPunct="1">
              <a:lnSpc>
                <a:spcPct val="100000"/>
              </a:lnSpc>
              <a:spcBef>
                <a:spcPct val="20000"/>
              </a:spcBef>
              <a:spcAft>
                <a:spcPts val="0"/>
              </a:spcAft>
              <a:buClrTx/>
              <a:buSzTx/>
              <a:buFont typeface="Arial" panose="020B0604020202020204" pitchFamily="34" charset="0"/>
              <a:buChar char="•"/>
              <a:tabLst/>
              <a:defRPr/>
            </a:lvl3pPr>
            <a:lvl4pPr marL="900068" marR="0" indent="-128582" algn="l" defTabSz="514325" rtl="0" eaLnBrk="1" fontAlgn="auto" latinLnBrk="0" hangingPunct="1">
              <a:lnSpc>
                <a:spcPct val="100000"/>
              </a:lnSpc>
              <a:spcBef>
                <a:spcPct val="20000"/>
              </a:spcBef>
              <a:spcAft>
                <a:spcPts val="0"/>
              </a:spcAft>
              <a:buClrTx/>
              <a:buSzTx/>
              <a:buFont typeface="Arial" panose="020B0604020202020204" pitchFamily="34" charset="0"/>
              <a:buChar char="–"/>
              <a:tabLst/>
              <a:defRPr/>
            </a:lvl4pPr>
            <a:lvl5pPr marL="1157231" marR="0" indent="-128582" algn="l" defTabSz="514325" rtl="0" eaLnBrk="1" fontAlgn="auto" latinLnBrk="0" hangingPunct="1">
              <a:lnSpc>
                <a:spcPct val="100000"/>
              </a:lnSpc>
              <a:spcBef>
                <a:spcPct val="20000"/>
              </a:spcBef>
              <a:spcAft>
                <a:spcPts val="0"/>
              </a:spcAft>
              <a:buClrTx/>
              <a:buSzTx/>
              <a:buFont typeface="Arial" panose="020B0604020202020204" pitchFamily="34" charset="0"/>
              <a:buChar char="»"/>
              <a:tabLst/>
              <a:defRPr/>
            </a:lvl5pPr>
          </a:lstStyle>
          <a:p>
            <a:pPr marL="192872" marR="0" lvl="0" indent="-192872" algn="l" defTabSz="514325"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US" altLang="zh-CN" sz="1575" b="0" i="0" u="none" strike="noStrike" kern="1200" cap="none" spc="0" normalizeH="0" baseline="0" noProof="0" dirty="0">
                <a:ln>
                  <a:noFill/>
                </a:ln>
                <a:solidFill>
                  <a:srgbClr val="2A3852"/>
                </a:solidFill>
                <a:effectLst/>
                <a:uLnTx/>
                <a:uFillTx/>
                <a:latin typeface="Calibri"/>
                <a:ea typeface="微软雅黑"/>
                <a:cs typeface="Verdana"/>
              </a:rPr>
              <a:t>First level text</a:t>
            </a:r>
            <a:endParaRPr kumimoji="0" lang="zh-CN" altLang="en-US" sz="1575" b="0" i="0" u="none" strike="noStrike" kern="1200" cap="none" spc="0" normalizeH="0" baseline="0" noProof="0" dirty="0">
              <a:ln>
                <a:noFill/>
              </a:ln>
              <a:solidFill>
                <a:srgbClr val="2A3852"/>
              </a:solidFill>
              <a:effectLst/>
              <a:uLnTx/>
              <a:uFillTx/>
              <a:latin typeface="Calibri"/>
              <a:ea typeface="微软雅黑"/>
              <a:cs typeface="Verdana"/>
            </a:endParaRPr>
          </a:p>
          <a:p>
            <a:pPr marL="417889" marR="0" lvl="1" indent="-160727" algn="l" defTabSz="514325"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US" altLang="zh-CN" sz="1350" b="0" i="0" u="none" strike="noStrike" kern="1200" cap="none" spc="0" normalizeH="0" baseline="0" noProof="0" dirty="0">
                <a:ln>
                  <a:noFill/>
                </a:ln>
                <a:solidFill>
                  <a:srgbClr val="2A3852"/>
                </a:solidFill>
                <a:effectLst/>
                <a:uLnTx/>
                <a:uFillTx/>
                <a:latin typeface="Calibri"/>
                <a:ea typeface="微软雅黑"/>
                <a:cs typeface="Verdana"/>
              </a:rPr>
              <a:t>Second level text</a:t>
            </a:r>
            <a:endParaRPr kumimoji="0" lang="zh-CN" altLang="en-US" sz="1350" b="0" i="0" u="none" strike="noStrike" kern="1200" cap="none" spc="0" normalizeH="0" baseline="0" noProof="0" dirty="0">
              <a:ln>
                <a:noFill/>
              </a:ln>
              <a:solidFill>
                <a:srgbClr val="2A3852"/>
              </a:solidFill>
              <a:effectLst/>
              <a:uLnTx/>
              <a:uFillTx/>
              <a:latin typeface="Calibri"/>
              <a:ea typeface="微软雅黑"/>
              <a:cs typeface="Verdana"/>
            </a:endParaRPr>
          </a:p>
          <a:p>
            <a:pPr marL="642905" marR="0" lvl="2" indent="-128582" algn="l" defTabSz="514325"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US" altLang="zh-CN" sz="1125" b="0" i="0" u="none" strike="noStrike" kern="1200" cap="none" spc="0" normalizeH="0" baseline="0" noProof="0" dirty="0">
                <a:ln>
                  <a:noFill/>
                </a:ln>
                <a:solidFill>
                  <a:srgbClr val="2A3852"/>
                </a:solidFill>
                <a:effectLst/>
                <a:uLnTx/>
                <a:uFillTx/>
                <a:latin typeface="Calibri"/>
                <a:ea typeface="微软雅黑"/>
                <a:cs typeface="Verdana"/>
              </a:rPr>
              <a:t>Third level text</a:t>
            </a:r>
            <a:endParaRPr kumimoji="0" lang="zh-CN" altLang="en-US" sz="1125" b="0" i="0" u="none" strike="noStrike" kern="1200" cap="none" spc="0" normalizeH="0" baseline="0" noProof="0" dirty="0">
              <a:ln>
                <a:noFill/>
              </a:ln>
              <a:solidFill>
                <a:srgbClr val="2A3852"/>
              </a:solidFill>
              <a:effectLst/>
              <a:uLnTx/>
              <a:uFillTx/>
              <a:latin typeface="Calibri"/>
              <a:ea typeface="微软雅黑"/>
              <a:cs typeface="Verdana"/>
            </a:endParaRPr>
          </a:p>
          <a:p>
            <a:pPr marL="900068" marR="0" lvl="3" indent="-128582" algn="l" defTabSz="514325"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US" altLang="zh-CN" sz="1013" b="0" i="0" u="none" strike="noStrike" kern="1200" cap="none" spc="0" normalizeH="0" baseline="0" noProof="0" dirty="0">
                <a:ln>
                  <a:noFill/>
                </a:ln>
                <a:solidFill>
                  <a:srgbClr val="2A3852"/>
                </a:solidFill>
                <a:effectLst/>
                <a:uLnTx/>
                <a:uFillTx/>
                <a:latin typeface="Calibri"/>
                <a:ea typeface="微软雅黑"/>
                <a:cs typeface="Verdana"/>
              </a:rPr>
              <a:t>Fourth level text</a:t>
            </a:r>
            <a:endParaRPr kumimoji="0" lang="zh-CN" altLang="en-US" sz="1013" b="0" i="0" u="none" strike="noStrike" kern="1200" cap="none" spc="0" normalizeH="0" baseline="0" noProof="0" dirty="0">
              <a:ln>
                <a:noFill/>
              </a:ln>
              <a:solidFill>
                <a:srgbClr val="2A3852"/>
              </a:solidFill>
              <a:effectLst/>
              <a:uLnTx/>
              <a:uFillTx/>
              <a:latin typeface="Calibri"/>
              <a:ea typeface="微软雅黑"/>
              <a:cs typeface="Verdana"/>
            </a:endParaRPr>
          </a:p>
          <a:p>
            <a:pPr marL="1157231" marR="0" lvl="4" indent="-128582" algn="l" defTabSz="514325"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US" altLang="zh-CN" sz="1013" b="0" i="0" u="none" strike="noStrike" kern="1200" cap="none" spc="0" normalizeH="0" baseline="0" noProof="0" dirty="0">
                <a:ln>
                  <a:noFill/>
                </a:ln>
                <a:solidFill>
                  <a:srgbClr val="2A3852"/>
                </a:solidFill>
                <a:effectLst/>
                <a:uLnTx/>
                <a:uFillTx/>
                <a:latin typeface="Calibri"/>
                <a:ea typeface="微软雅黑"/>
                <a:cs typeface="Verdana"/>
              </a:rPr>
              <a:t>Fifth level text</a:t>
            </a:r>
          </a:p>
        </p:txBody>
      </p:sp>
      <p:sp>
        <p:nvSpPr>
          <p:cNvPr id="2" name="灯片编号占位符 1"/>
          <p:cNvSpPr>
            <a:spLocks noGrp="1"/>
          </p:cNvSpPr>
          <p:nvPr>
            <p:ph type="sldNum" sz="quarter" idx="13"/>
          </p:nvPr>
        </p:nvSpPr>
        <p:spPr/>
        <p:txBody>
          <a:bodyPr/>
          <a:lstStyle/>
          <a:p>
            <a:fld id="{8B1B5EFB-E527-4FC5-A20F-93F766BCAA86}" type="slidenum">
              <a:rPr lang="zh-CN" altLang="en-US" smtClean="0"/>
              <a:pPr/>
              <a:t>‹#›</a:t>
            </a:fld>
            <a:endParaRPr lang="zh-CN" altLang="en-US" dirty="0"/>
          </a:p>
        </p:txBody>
      </p:sp>
    </p:spTree>
    <p:extLst>
      <p:ext uri="{BB962C8B-B14F-4D97-AF65-F5344CB8AC3E}">
        <p14:creationId xmlns:p14="http://schemas.microsoft.com/office/powerpoint/2010/main" val="2402873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 B-5">
    <p:spTree>
      <p:nvGrpSpPr>
        <p:cNvPr id="1" name=""/>
        <p:cNvGrpSpPr/>
        <p:nvPr/>
      </p:nvGrpSpPr>
      <p:grpSpPr>
        <a:xfrm>
          <a:off x="0" y="0"/>
          <a:ext cx="0" cy="0"/>
          <a:chOff x="0" y="0"/>
          <a:chExt cx="0" cy="0"/>
        </a:xfrm>
      </p:grpSpPr>
      <p:sp>
        <p:nvSpPr>
          <p:cNvPr id="3" name="标题 1"/>
          <p:cNvSpPr>
            <a:spLocks noGrp="1"/>
          </p:cNvSpPr>
          <p:nvPr>
            <p:ph type="title" hasCustomPrompt="1"/>
          </p:nvPr>
        </p:nvSpPr>
        <p:spPr>
          <a:xfrm>
            <a:off x="342902" y="146077"/>
            <a:ext cx="8410575" cy="511159"/>
          </a:xfrm>
          <a:prstGeom prst="rect">
            <a:avLst/>
          </a:prstGeom>
        </p:spPr>
        <p:txBody>
          <a:bodyPr/>
          <a:lstStyle>
            <a:lvl1pPr marL="0" marR="0" indent="0" algn="l" defTabSz="514325" rtl="0" eaLnBrk="1" fontAlgn="auto" latinLnBrk="0" hangingPunct="1">
              <a:lnSpc>
                <a:spcPct val="90000"/>
              </a:lnSpc>
              <a:spcBef>
                <a:spcPct val="0"/>
              </a:spcBef>
              <a:spcAft>
                <a:spcPts val="0"/>
              </a:spcAft>
              <a:buClrTx/>
              <a:buSzTx/>
              <a:buFontTx/>
              <a:buNone/>
              <a:tabLst/>
              <a:defRPr sz="2400" b="1"/>
            </a:lvl1pPr>
          </a:lstStyle>
          <a:p>
            <a:pPr marL="0" marR="0" lvl="0" indent="0" algn="l" defTabSz="514325" rtl="0" eaLnBrk="1" fontAlgn="auto" latinLnBrk="0" hangingPunct="1">
              <a:lnSpc>
                <a:spcPct val="90000"/>
              </a:lnSpc>
              <a:spcBef>
                <a:spcPct val="0"/>
              </a:spcBef>
              <a:spcAft>
                <a:spcPts val="0"/>
              </a:spcAft>
              <a:buClrTx/>
              <a:buSzTx/>
              <a:buFontTx/>
              <a:buNone/>
              <a:tabLst/>
              <a:defRPr/>
            </a:pPr>
            <a:r>
              <a:rPr kumimoji="0" lang="en-US" altLang="zh-CN" sz="1913" b="0" i="0" u="none" strike="noStrike" kern="1200" cap="none" spc="0" normalizeH="0" baseline="0" noProof="0" dirty="0">
                <a:ln>
                  <a:noFill/>
                </a:ln>
                <a:solidFill>
                  <a:srgbClr val="2A3852"/>
                </a:solidFill>
                <a:effectLst/>
                <a:uLnTx/>
                <a:uFillTx/>
                <a:latin typeface="Calibri"/>
                <a:ea typeface="微软雅黑"/>
                <a:cs typeface="Verdana"/>
              </a:rPr>
              <a:t>Please input your title</a:t>
            </a:r>
            <a:endParaRPr kumimoji="0" lang="zh-CN" altLang="en-US" sz="1913" b="0" i="0" u="none" strike="noStrike" kern="1200" cap="none" spc="0" normalizeH="0" baseline="0" noProof="0" dirty="0">
              <a:ln>
                <a:noFill/>
              </a:ln>
              <a:solidFill>
                <a:srgbClr val="2A3852"/>
              </a:solidFill>
              <a:effectLst/>
              <a:uLnTx/>
              <a:uFillTx/>
              <a:latin typeface="Calibri"/>
              <a:ea typeface="微软雅黑"/>
              <a:cs typeface="Verdana"/>
            </a:endParaRPr>
          </a:p>
        </p:txBody>
      </p:sp>
      <p:sp>
        <p:nvSpPr>
          <p:cNvPr id="7" name="内容占位符 9"/>
          <p:cNvSpPr>
            <a:spLocks noGrp="1"/>
          </p:cNvSpPr>
          <p:nvPr>
            <p:ph sz="quarter" idx="11" hasCustomPrompt="1"/>
          </p:nvPr>
        </p:nvSpPr>
        <p:spPr>
          <a:xfrm>
            <a:off x="342902" y="952500"/>
            <a:ext cx="8410575" cy="2374900"/>
          </a:xfrm>
          <a:prstGeom prst="rect">
            <a:avLst/>
          </a:prstGeom>
        </p:spPr>
        <p:txBody>
          <a:bodyPr/>
          <a:lstStyle>
            <a:lvl1pPr marL="192872" marR="0" indent="-192872" algn="l" defTabSz="514325" rtl="0" eaLnBrk="1" fontAlgn="auto" latinLnBrk="0" hangingPunct="1">
              <a:lnSpc>
                <a:spcPct val="100000"/>
              </a:lnSpc>
              <a:spcBef>
                <a:spcPct val="20000"/>
              </a:spcBef>
              <a:spcAft>
                <a:spcPts val="0"/>
              </a:spcAft>
              <a:buClrTx/>
              <a:buSzTx/>
              <a:buFont typeface="Arial" panose="020B0604020202020204" pitchFamily="34" charset="0"/>
              <a:buChar char="•"/>
              <a:tabLst/>
              <a:defRPr sz="1350"/>
            </a:lvl1pPr>
            <a:lvl2pPr marL="417889" marR="0" indent="-160727" algn="l" defTabSz="514325" rtl="0" eaLnBrk="1" fontAlgn="auto" latinLnBrk="0" hangingPunct="1">
              <a:lnSpc>
                <a:spcPct val="100000"/>
              </a:lnSpc>
              <a:spcBef>
                <a:spcPct val="20000"/>
              </a:spcBef>
              <a:spcAft>
                <a:spcPts val="0"/>
              </a:spcAft>
              <a:buClrTx/>
              <a:buSzTx/>
              <a:buFont typeface="Arial" panose="020B0604020202020204" pitchFamily="34" charset="0"/>
              <a:buChar char="–"/>
              <a:tabLst/>
              <a:defRPr sz="1238"/>
            </a:lvl2pPr>
            <a:lvl3pPr marL="642905" marR="0" indent="-128582" algn="l" defTabSz="514325" rtl="0" eaLnBrk="1" fontAlgn="auto" latinLnBrk="0" hangingPunct="1">
              <a:lnSpc>
                <a:spcPct val="100000"/>
              </a:lnSpc>
              <a:spcBef>
                <a:spcPct val="20000"/>
              </a:spcBef>
              <a:spcAft>
                <a:spcPts val="0"/>
              </a:spcAft>
              <a:buClrTx/>
              <a:buSzTx/>
              <a:buFont typeface="Arial" panose="020B0604020202020204" pitchFamily="34" charset="0"/>
              <a:buChar char="•"/>
              <a:tabLst/>
              <a:defRPr/>
            </a:lvl3pPr>
            <a:lvl4pPr marL="900068" marR="0" indent="-128582" algn="l" defTabSz="514325" rtl="0" eaLnBrk="1" fontAlgn="auto" latinLnBrk="0" hangingPunct="1">
              <a:lnSpc>
                <a:spcPct val="100000"/>
              </a:lnSpc>
              <a:spcBef>
                <a:spcPct val="20000"/>
              </a:spcBef>
              <a:spcAft>
                <a:spcPts val="0"/>
              </a:spcAft>
              <a:buClrTx/>
              <a:buSzTx/>
              <a:buFont typeface="Arial" panose="020B0604020202020204" pitchFamily="34" charset="0"/>
              <a:buChar char="–"/>
              <a:tabLst/>
              <a:defRPr/>
            </a:lvl4pPr>
            <a:lvl5pPr marL="1157231" marR="0" indent="-128582" algn="l" defTabSz="514325" rtl="0" eaLnBrk="1" fontAlgn="auto" latinLnBrk="0" hangingPunct="1">
              <a:lnSpc>
                <a:spcPct val="100000"/>
              </a:lnSpc>
              <a:spcBef>
                <a:spcPct val="20000"/>
              </a:spcBef>
              <a:spcAft>
                <a:spcPts val="0"/>
              </a:spcAft>
              <a:buClrTx/>
              <a:buSzTx/>
              <a:buFont typeface="Arial" panose="020B0604020202020204" pitchFamily="34" charset="0"/>
              <a:buChar char="»"/>
              <a:tabLst/>
              <a:defRPr/>
            </a:lvl5pPr>
          </a:lstStyle>
          <a:p>
            <a:pPr marL="192872" marR="0" lvl="0" indent="-192872" algn="l" defTabSz="514325"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US" altLang="zh-CN" sz="1575" b="0" i="0" u="none" strike="noStrike" kern="1200" cap="none" spc="0" normalizeH="0" baseline="0" noProof="0" dirty="0">
                <a:ln>
                  <a:noFill/>
                </a:ln>
                <a:solidFill>
                  <a:srgbClr val="2A3852"/>
                </a:solidFill>
                <a:effectLst/>
                <a:uLnTx/>
                <a:uFillTx/>
                <a:latin typeface="Calibri"/>
                <a:ea typeface="微软雅黑"/>
                <a:cs typeface="Verdana"/>
              </a:rPr>
              <a:t>First level text</a:t>
            </a:r>
            <a:endParaRPr kumimoji="0" lang="zh-CN" altLang="en-US" sz="1575" b="0" i="0" u="none" strike="noStrike" kern="1200" cap="none" spc="0" normalizeH="0" baseline="0" noProof="0" dirty="0">
              <a:ln>
                <a:noFill/>
              </a:ln>
              <a:solidFill>
                <a:srgbClr val="2A3852"/>
              </a:solidFill>
              <a:effectLst/>
              <a:uLnTx/>
              <a:uFillTx/>
              <a:latin typeface="Calibri"/>
              <a:ea typeface="微软雅黑"/>
              <a:cs typeface="Verdana"/>
            </a:endParaRPr>
          </a:p>
          <a:p>
            <a:pPr marL="417889" marR="0" lvl="1" indent="-160727" algn="l" defTabSz="514325"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US" altLang="zh-CN" sz="1350" b="0" i="0" u="none" strike="noStrike" kern="1200" cap="none" spc="0" normalizeH="0" baseline="0" noProof="0" dirty="0">
                <a:ln>
                  <a:noFill/>
                </a:ln>
                <a:solidFill>
                  <a:srgbClr val="2A3852"/>
                </a:solidFill>
                <a:effectLst/>
                <a:uLnTx/>
                <a:uFillTx/>
                <a:latin typeface="Calibri"/>
                <a:ea typeface="微软雅黑"/>
                <a:cs typeface="Verdana"/>
              </a:rPr>
              <a:t>Second level text</a:t>
            </a:r>
            <a:endParaRPr kumimoji="0" lang="zh-CN" altLang="en-US" sz="1350" b="0" i="0" u="none" strike="noStrike" kern="1200" cap="none" spc="0" normalizeH="0" baseline="0" noProof="0" dirty="0">
              <a:ln>
                <a:noFill/>
              </a:ln>
              <a:solidFill>
                <a:srgbClr val="2A3852"/>
              </a:solidFill>
              <a:effectLst/>
              <a:uLnTx/>
              <a:uFillTx/>
              <a:latin typeface="Calibri"/>
              <a:ea typeface="微软雅黑"/>
              <a:cs typeface="Verdana"/>
            </a:endParaRPr>
          </a:p>
          <a:p>
            <a:pPr marL="642905" marR="0" lvl="2" indent="-128582" algn="l" defTabSz="514325"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US" altLang="zh-CN" sz="1125" b="0" i="0" u="none" strike="noStrike" kern="1200" cap="none" spc="0" normalizeH="0" baseline="0" noProof="0" dirty="0">
                <a:ln>
                  <a:noFill/>
                </a:ln>
                <a:solidFill>
                  <a:srgbClr val="2A3852"/>
                </a:solidFill>
                <a:effectLst/>
                <a:uLnTx/>
                <a:uFillTx/>
                <a:latin typeface="Calibri"/>
                <a:ea typeface="微软雅黑"/>
                <a:cs typeface="Verdana"/>
              </a:rPr>
              <a:t>Third level text</a:t>
            </a:r>
            <a:endParaRPr kumimoji="0" lang="zh-CN" altLang="en-US" sz="1125" b="0" i="0" u="none" strike="noStrike" kern="1200" cap="none" spc="0" normalizeH="0" baseline="0" noProof="0" dirty="0">
              <a:ln>
                <a:noFill/>
              </a:ln>
              <a:solidFill>
                <a:srgbClr val="2A3852"/>
              </a:solidFill>
              <a:effectLst/>
              <a:uLnTx/>
              <a:uFillTx/>
              <a:latin typeface="Calibri"/>
              <a:ea typeface="微软雅黑"/>
              <a:cs typeface="Verdana"/>
            </a:endParaRPr>
          </a:p>
          <a:p>
            <a:pPr marL="900068" marR="0" lvl="3" indent="-128582" algn="l" defTabSz="514325"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US" altLang="zh-CN" sz="1013" b="0" i="0" u="none" strike="noStrike" kern="1200" cap="none" spc="0" normalizeH="0" baseline="0" noProof="0" dirty="0">
                <a:ln>
                  <a:noFill/>
                </a:ln>
                <a:solidFill>
                  <a:srgbClr val="2A3852"/>
                </a:solidFill>
                <a:effectLst/>
                <a:uLnTx/>
                <a:uFillTx/>
                <a:latin typeface="Calibri"/>
                <a:ea typeface="微软雅黑"/>
                <a:cs typeface="Verdana"/>
              </a:rPr>
              <a:t>Fourth level text</a:t>
            </a:r>
            <a:endParaRPr kumimoji="0" lang="zh-CN" altLang="en-US" sz="1013" b="0" i="0" u="none" strike="noStrike" kern="1200" cap="none" spc="0" normalizeH="0" baseline="0" noProof="0" dirty="0">
              <a:ln>
                <a:noFill/>
              </a:ln>
              <a:solidFill>
                <a:srgbClr val="2A3852"/>
              </a:solidFill>
              <a:effectLst/>
              <a:uLnTx/>
              <a:uFillTx/>
              <a:latin typeface="Calibri"/>
              <a:ea typeface="微软雅黑"/>
              <a:cs typeface="Verdana"/>
            </a:endParaRPr>
          </a:p>
          <a:p>
            <a:pPr marL="1157231" marR="0" lvl="4" indent="-128582" algn="l" defTabSz="514325"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US" altLang="zh-CN" sz="1013" b="0" i="0" u="none" strike="noStrike" kern="1200" cap="none" spc="0" normalizeH="0" baseline="0" noProof="0" dirty="0">
                <a:ln>
                  <a:noFill/>
                </a:ln>
                <a:solidFill>
                  <a:srgbClr val="2A3852"/>
                </a:solidFill>
                <a:effectLst/>
                <a:uLnTx/>
                <a:uFillTx/>
                <a:latin typeface="Calibri"/>
                <a:ea typeface="微软雅黑"/>
                <a:cs typeface="Verdana"/>
              </a:rPr>
              <a:t>Fifth level text</a:t>
            </a:r>
          </a:p>
        </p:txBody>
      </p:sp>
      <p:sp>
        <p:nvSpPr>
          <p:cNvPr id="8" name="内容占位符 9"/>
          <p:cNvSpPr>
            <a:spLocks noGrp="1"/>
          </p:cNvSpPr>
          <p:nvPr>
            <p:ph sz="quarter" idx="12" hasCustomPrompt="1"/>
          </p:nvPr>
        </p:nvSpPr>
        <p:spPr>
          <a:xfrm>
            <a:off x="342902" y="3622675"/>
            <a:ext cx="4067175" cy="2374900"/>
          </a:xfrm>
          <a:prstGeom prst="rect">
            <a:avLst/>
          </a:prstGeom>
        </p:spPr>
        <p:txBody>
          <a:bodyPr/>
          <a:lstStyle>
            <a:lvl1pPr marL="192872" marR="0" indent="-192872" algn="l" defTabSz="514325" rtl="0" eaLnBrk="1" fontAlgn="auto" latinLnBrk="0" hangingPunct="1">
              <a:lnSpc>
                <a:spcPct val="100000"/>
              </a:lnSpc>
              <a:spcBef>
                <a:spcPct val="20000"/>
              </a:spcBef>
              <a:spcAft>
                <a:spcPts val="0"/>
              </a:spcAft>
              <a:buClrTx/>
              <a:buSzTx/>
              <a:buFont typeface="Arial" panose="020B0604020202020204" pitchFamily="34" charset="0"/>
              <a:buChar char="•"/>
              <a:tabLst/>
              <a:defRPr sz="1350"/>
            </a:lvl1pPr>
            <a:lvl2pPr marL="417889" marR="0" indent="-160727" algn="l" defTabSz="514325" rtl="0" eaLnBrk="1" fontAlgn="auto" latinLnBrk="0" hangingPunct="1">
              <a:lnSpc>
                <a:spcPct val="100000"/>
              </a:lnSpc>
              <a:spcBef>
                <a:spcPct val="20000"/>
              </a:spcBef>
              <a:spcAft>
                <a:spcPts val="0"/>
              </a:spcAft>
              <a:buClrTx/>
              <a:buSzTx/>
              <a:buFont typeface="Arial" panose="020B0604020202020204" pitchFamily="34" charset="0"/>
              <a:buChar char="–"/>
              <a:tabLst/>
              <a:defRPr sz="1238"/>
            </a:lvl2pPr>
            <a:lvl3pPr marL="642905" marR="0" indent="-128582" algn="l" defTabSz="514325" rtl="0" eaLnBrk="1" fontAlgn="auto" latinLnBrk="0" hangingPunct="1">
              <a:lnSpc>
                <a:spcPct val="100000"/>
              </a:lnSpc>
              <a:spcBef>
                <a:spcPct val="20000"/>
              </a:spcBef>
              <a:spcAft>
                <a:spcPts val="0"/>
              </a:spcAft>
              <a:buClrTx/>
              <a:buSzTx/>
              <a:buFont typeface="Arial" panose="020B0604020202020204" pitchFamily="34" charset="0"/>
              <a:buChar char="•"/>
              <a:tabLst/>
              <a:defRPr/>
            </a:lvl3pPr>
            <a:lvl4pPr marL="900068" marR="0" indent="-128582" algn="l" defTabSz="514325" rtl="0" eaLnBrk="1" fontAlgn="auto" latinLnBrk="0" hangingPunct="1">
              <a:lnSpc>
                <a:spcPct val="100000"/>
              </a:lnSpc>
              <a:spcBef>
                <a:spcPct val="20000"/>
              </a:spcBef>
              <a:spcAft>
                <a:spcPts val="0"/>
              </a:spcAft>
              <a:buClrTx/>
              <a:buSzTx/>
              <a:buFont typeface="Arial" panose="020B0604020202020204" pitchFamily="34" charset="0"/>
              <a:buChar char="–"/>
              <a:tabLst/>
              <a:defRPr/>
            </a:lvl4pPr>
            <a:lvl5pPr marL="1157231" marR="0" indent="-128582" algn="l" defTabSz="514325" rtl="0" eaLnBrk="1" fontAlgn="auto" latinLnBrk="0" hangingPunct="1">
              <a:lnSpc>
                <a:spcPct val="100000"/>
              </a:lnSpc>
              <a:spcBef>
                <a:spcPct val="20000"/>
              </a:spcBef>
              <a:spcAft>
                <a:spcPts val="0"/>
              </a:spcAft>
              <a:buClrTx/>
              <a:buSzTx/>
              <a:buFont typeface="Arial" panose="020B0604020202020204" pitchFamily="34" charset="0"/>
              <a:buChar char="»"/>
              <a:tabLst/>
              <a:defRPr/>
            </a:lvl5pPr>
          </a:lstStyle>
          <a:p>
            <a:pPr marL="192872" marR="0" lvl="0" indent="-192872" algn="l" defTabSz="514325"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US" altLang="zh-CN" sz="1575" b="0" i="0" u="none" strike="noStrike" kern="1200" cap="none" spc="0" normalizeH="0" baseline="0" noProof="0" dirty="0">
                <a:ln>
                  <a:noFill/>
                </a:ln>
                <a:solidFill>
                  <a:srgbClr val="2A3852"/>
                </a:solidFill>
                <a:effectLst/>
                <a:uLnTx/>
                <a:uFillTx/>
                <a:latin typeface="Calibri"/>
                <a:ea typeface="微软雅黑"/>
                <a:cs typeface="Verdana"/>
              </a:rPr>
              <a:t>First level text</a:t>
            </a:r>
            <a:endParaRPr kumimoji="0" lang="zh-CN" altLang="en-US" sz="1575" b="0" i="0" u="none" strike="noStrike" kern="1200" cap="none" spc="0" normalizeH="0" baseline="0" noProof="0" dirty="0">
              <a:ln>
                <a:noFill/>
              </a:ln>
              <a:solidFill>
                <a:srgbClr val="2A3852"/>
              </a:solidFill>
              <a:effectLst/>
              <a:uLnTx/>
              <a:uFillTx/>
              <a:latin typeface="Calibri"/>
              <a:ea typeface="微软雅黑"/>
              <a:cs typeface="Verdana"/>
            </a:endParaRPr>
          </a:p>
          <a:p>
            <a:pPr marL="417889" marR="0" lvl="1" indent="-160727" algn="l" defTabSz="514325"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US" altLang="zh-CN" sz="1350" b="0" i="0" u="none" strike="noStrike" kern="1200" cap="none" spc="0" normalizeH="0" baseline="0" noProof="0" dirty="0">
                <a:ln>
                  <a:noFill/>
                </a:ln>
                <a:solidFill>
                  <a:srgbClr val="2A3852"/>
                </a:solidFill>
                <a:effectLst/>
                <a:uLnTx/>
                <a:uFillTx/>
                <a:latin typeface="Calibri"/>
                <a:ea typeface="微软雅黑"/>
                <a:cs typeface="Verdana"/>
              </a:rPr>
              <a:t>Second level text</a:t>
            </a:r>
            <a:endParaRPr kumimoji="0" lang="zh-CN" altLang="en-US" sz="1350" b="0" i="0" u="none" strike="noStrike" kern="1200" cap="none" spc="0" normalizeH="0" baseline="0" noProof="0" dirty="0">
              <a:ln>
                <a:noFill/>
              </a:ln>
              <a:solidFill>
                <a:srgbClr val="2A3852"/>
              </a:solidFill>
              <a:effectLst/>
              <a:uLnTx/>
              <a:uFillTx/>
              <a:latin typeface="Calibri"/>
              <a:ea typeface="微软雅黑"/>
              <a:cs typeface="Verdana"/>
            </a:endParaRPr>
          </a:p>
          <a:p>
            <a:pPr marL="642905" marR="0" lvl="2" indent="-128582" algn="l" defTabSz="514325"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US" altLang="zh-CN" sz="1125" b="0" i="0" u="none" strike="noStrike" kern="1200" cap="none" spc="0" normalizeH="0" baseline="0" noProof="0" dirty="0">
                <a:ln>
                  <a:noFill/>
                </a:ln>
                <a:solidFill>
                  <a:srgbClr val="2A3852"/>
                </a:solidFill>
                <a:effectLst/>
                <a:uLnTx/>
                <a:uFillTx/>
                <a:latin typeface="Calibri"/>
                <a:ea typeface="微软雅黑"/>
                <a:cs typeface="Verdana"/>
              </a:rPr>
              <a:t>Third level text</a:t>
            </a:r>
            <a:endParaRPr kumimoji="0" lang="zh-CN" altLang="en-US" sz="1125" b="0" i="0" u="none" strike="noStrike" kern="1200" cap="none" spc="0" normalizeH="0" baseline="0" noProof="0" dirty="0">
              <a:ln>
                <a:noFill/>
              </a:ln>
              <a:solidFill>
                <a:srgbClr val="2A3852"/>
              </a:solidFill>
              <a:effectLst/>
              <a:uLnTx/>
              <a:uFillTx/>
              <a:latin typeface="Calibri"/>
              <a:ea typeface="微软雅黑"/>
              <a:cs typeface="Verdana"/>
            </a:endParaRPr>
          </a:p>
          <a:p>
            <a:pPr marL="900068" marR="0" lvl="3" indent="-128582" algn="l" defTabSz="514325"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US" altLang="zh-CN" sz="1013" b="0" i="0" u="none" strike="noStrike" kern="1200" cap="none" spc="0" normalizeH="0" baseline="0" noProof="0" dirty="0">
                <a:ln>
                  <a:noFill/>
                </a:ln>
                <a:solidFill>
                  <a:srgbClr val="2A3852"/>
                </a:solidFill>
                <a:effectLst/>
                <a:uLnTx/>
                <a:uFillTx/>
                <a:latin typeface="Calibri"/>
                <a:ea typeface="微软雅黑"/>
                <a:cs typeface="Verdana"/>
              </a:rPr>
              <a:t>Fourth level text</a:t>
            </a:r>
            <a:endParaRPr kumimoji="0" lang="zh-CN" altLang="en-US" sz="1013" b="0" i="0" u="none" strike="noStrike" kern="1200" cap="none" spc="0" normalizeH="0" baseline="0" noProof="0" dirty="0">
              <a:ln>
                <a:noFill/>
              </a:ln>
              <a:solidFill>
                <a:srgbClr val="2A3852"/>
              </a:solidFill>
              <a:effectLst/>
              <a:uLnTx/>
              <a:uFillTx/>
              <a:latin typeface="Calibri"/>
              <a:ea typeface="微软雅黑"/>
              <a:cs typeface="Verdana"/>
            </a:endParaRPr>
          </a:p>
          <a:p>
            <a:pPr marL="1157231" marR="0" lvl="4" indent="-128582" algn="l" defTabSz="514325"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US" altLang="zh-CN" sz="1013" b="0" i="0" u="none" strike="noStrike" kern="1200" cap="none" spc="0" normalizeH="0" baseline="0" noProof="0" dirty="0">
                <a:ln>
                  <a:noFill/>
                </a:ln>
                <a:solidFill>
                  <a:srgbClr val="2A3852"/>
                </a:solidFill>
                <a:effectLst/>
                <a:uLnTx/>
                <a:uFillTx/>
                <a:latin typeface="Calibri"/>
                <a:ea typeface="微软雅黑"/>
                <a:cs typeface="Verdana"/>
              </a:rPr>
              <a:t>Fifth level text</a:t>
            </a:r>
          </a:p>
        </p:txBody>
      </p:sp>
      <p:sp>
        <p:nvSpPr>
          <p:cNvPr id="9" name="内容占位符 9"/>
          <p:cNvSpPr>
            <a:spLocks noGrp="1"/>
          </p:cNvSpPr>
          <p:nvPr>
            <p:ph sz="quarter" idx="13" hasCustomPrompt="1"/>
          </p:nvPr>
        </p:nvSpPr>
        <p:spPr>
          <a:xfrm>
            <a:off x="4686302" y="3622675"/>
            <a:ext cx="4067175" cy="2374900"/>
          </a:xfrm>
          <a:prstGeom prst="rect">
            <a:avLst/>
          </a:prstGeom>
        </p:spPr>
        <p:txBody>
          <a:bodyPr/>
          <a:lstStyle>
            <a:lvl1pPr marL="192872" marR="0" indent="-192872" algn="l" defTabSz="514325" rtl="0" eaLnBrk="1" fontAlgn="auto" latinLnBrk="0" hangingPunct="1">
              <a:lnSpc>
                <a:spcPct val="100000"/>
              </a:lnSpc>
              <a:spcBef>
                <a:spcPct val="20000"/>
              </a:spcBef>
              <a:spcAft>
                <a:spcPts val="0"/>
              </a:spcAft>
              <a:buClrTx/>
              <a:buSzTx/>
              <a:buFont typeface="Arial" panose="020B0604020202020204" pitchFamily="34" charset="0"/>
              <a:buChar char="•"/>
              <a:tabLst/>
              <a:defRPr sz="1350"/>
            </a:lvl1pPr>
            <a:lvl2pPr marL="417889" marR="0" indent="-160727" algn="l" defTabSz="514325" rtl="0" eaLnBrk="1" fontAlgn="auto" latinLnBrk="0" hangingPunct="1">
              <a:lnSpc>
                <a:spcPct val="100000"/>
              </a:lnSpc>
              <a:spcBef>
                <a:spcPct val="20000"/>
              </a:spcBef>
              <a:spcAft>
                <a:spcPts val="0"/>
              </a:spcAft>
              <a:buClrTx/>
              <a:buSzTx/>
              <a:buFont typeface="Arial" panose="020B0604020202020204" pitchFamily="34" charset="0"/>
              <a:buChar char="–"/>
              <a:tabLst/>
              <a:defRPr sz="1238"/>
            </a:lvl2pPr>
            <a:lvl3pPr marL="642905" marR="0" indent="-128582" algn="l" defTabSz="514325" rtl="0" eaLnBrk="1" fontAlgn="auto" latinLnBrk="0" hangingPunct="1">
              <a:lnSpc>
                <a:spcPct val="100000"/>
              </a:lnSpc>
              <a:spcBef>
                <a:spcPct val="20000"/>
              </a:spcBef>
              <a:spcAft>
                <a:spcPts val="0"/>
              </a:spcAft>
              <a:buClrTx/>
              <a:buSzTx/>
              <a:buFont typeface="Arial" panose="020B0604020202020204" pitchFamily="34" charset="0"/>
              <a:buChar char="•"/>
              <a:tabLst/>
              <a:defRPr/>
            </a:lvl3pPr>
            <a:lvl4pPr marL="900068" marR="0" indent="-128582" algn="l" defTabSz="514325" rtl="0" eaLnBrk="1" fontAlgn="auto" latinLnBrk="0" hangingPunct="1">
              <a:lnSpc>
                <a:spcPct val="100000"/>
              </a:lnSpc>
              <a:spcBef>
                <a:spcPct val="20000"/>
              </a:spcBef>
              <a:spcAft>
                <a:spcPts val="0"/>
              </a:spcAft>
              <a:buClrTx/>
              <a:buSzTx/>
              <a:buFont typeface="Arial" panose="020B0604020202020204" pitchFamily="34" charset="0"/>
              <a:buChar char="–"/>
              <a:tabLst/>
              <a:defRPr/>
            </a:lvl4pPr>
            <a:lvl5pPr marL="1157231" marR="0" indent="-128582" algn="l" defTabSz="514325" rtl="0" eaLnBrk="1" fontAlgn="auto" latinLnBrk="0" hangingPunct="1">
              <a:lnSpc>
                <a:spcPct val="100000"/>
              </a:lnSpc>
              <a:spcBef>
                <a:spcPct val="20000"/>
              </a:spcBef>
              <a:spcAft>
                <a:spcPts val="0"/>
              </a:spcAft>
              <a:buClrTx/>
              <a:buSzTx/>
              <a:buFont typeface="Arial" panose="020B0604020202020204" pitchFamily="34" charset="0"/>
              <a:buChar char="»"/>
              <a:tabLst/>
              <a:defRPr/>
            </a:lvl5pPr>
          </a:lstStyle>
          <a:p>
            <a:pPr marL="192872" marR="0" lvl="0" indent="-192872" algn="l" defTabSz="514325"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US" altLang="zh-CN" sz="1575" b="0" i="0" u="none" strike="noStrike" kern="1200" cap="none" spc="0" normalizeH="0" baseline="0" noProof="0" dirty="0">
                <a:ln>
                  <a:noFill/>
                </a:ln>
                <a:solidFill>
                  <a:srgbClr val="2A3852"/>
                </a:solidFill>
                <a:effectLst/>
                <a:uLnTx/>
                <a:uFillTx/>
                <a:latin typeface="Calibri"/>
                <a:ea typeface="微软雅黑"/>
                <a:cs typeface="Verdana"/>
              </a:rPr>
              <a:t>First level text</a:t>
            </a:r>
            <a:endParaRPr kumimoji="0" lang="zh-CN" altLang="en-US" sz="1575" b="0" i="0" u="none" strike="noStrike" kern="1200" cap="none" spc="0" normalizeH="0" baseline="0" noProof="0" dirty="0">
              <a:ln>
                <a:noFill/>
              </a:ln>
              <a:solidFill>
                <a:srgbClr val="2A3852"/>
              </a:solidFill>
              <a:effectLst/>
              <a:uLnTx/>
              <a:uFillTx/>
              <a:latin typeface="Calibri"/>
              <a:ea typeface="微软雅黑"/>
              <a:cs typeface="Verdana"/>
            </a:endParaRPr>
          </a:p>
          <a:p>
            <a:pPr marL="417889" marR="0" lvl="1" indent="-160727" algn="l" defTabSz="514325"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US" altLang="zh-CN" sz="1350" b="0" i="0" u="none" strike="noStrike" kern="1200" cap="none" spc="0" normalizeH="0" baseline="0" noProof="0" dirty="0">
                <a:ln>
                  <a:noFill/>
                </a:ln>
                <a:solidFill>
                  <a:srgbClr val="2A3852"/>
                </a:solidFill>
                <a:effectLst/>
                <a:uLnTx/>
                <a:uFillTx/>
                <a:latin typeface="Calibri"/>
                <a:ea typeface="微软雅黑"/>
                <a:cs typeface="Verdana"/>
              </a:rPr>
              <a:t>Second level text</a:t>
            </a:r>
            <a:endParaRPr kumimoji="0" lang="zh-CN" altLang="en-US" sz="1350" b="0" i="0" u="none" strike="noStrike" kern="1200" cap="none" spc="0" normalizeH="0" baseline="0" noProof="0" dirty="0">
              <a:ln>
                <a:noFill/>
              </a:ln>
              <a:solidFill>
                <a:srgbClr val="2A3852"/>
              </a:solidFill>
              <a:effectLst/>
              <a:uLnTx/>
              <a:uFillTx/>
              <a:latin typeface="Calibri"/>
              <a:ea typeface="微软雅黑"/>
              <a:cs typeface="Verdana"/>
            </a:endParaRPr>
          </a:p>
          <a:p>
            <a:pPr marL="642905" marR="0" lvl="2" indent="-128582" algn="l" defTabSz="514325"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US" altLang="zh-CN" sz="1125" b="0" i="0" u="none" strike="noStrike" kern="1200" cap="none" spc="0" normalizeH="0" baseline="0" noProof="0" dirty="0">
                <a:ln>
                  <a:noFill/>
                </a:ln>
                <a:solidFill>
                  <a:srgbClr val="2A3852"/>
                </a:solidFill>
                <a:effectLst/>
                <a:uLnTx/>
                <a:uFillTx/>
                <a:latin typeface="Calibri"/>
                <a:ea typeface="微软雅黑"/>
                <a:cs typeface="Verdana"/>
              </a:rPr>
              <a:t>Third level text</a:t>
            </a:r>
            <a:endParaRPr kumimoji="0" lang="zh-CN" altLang="en-US" sz="1125" b="0" i="0" u="none" strike="noStrike" kern="1200" cap="none" spc="0" normalizeH="0" baseline="0" noProof="0" dirty="0">
              <a:ln>
                <a:noFill/>
              </a:ln>
              <a:solidFill>
                <a:srgbClr val="2A3852"/>
              </a:solidFill>
              <a:effectLst/>
              <a:uLnTx/>
              <a:uFillTx/>
              <a:latin typeface="Calibri"/>
              <a:ea typeface="微软雅黑"/>
              <a:cs typeface="Verdana"/>
            </a:endParaRPr>
          </a:p>
          <a:p>
            <a:pPr marL="900068" marR="0" lvl="3" indent="-128582" algn="l" defTabSz="514325"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US" altLang="zh-CN" sz="1013" b="0" i="0" u="none" strike="noStrike" kern="1200" cap="none" spc="0" normalizeH="0" baseline="0" noProof="0" dirty="0">
                <a:ln>
                  <a:noFill/>
                </a:ln>
                <a:solidFill>
                  <a:srgbClr val="2A3852"/>
                </a:solidFill>
                <a:effectLst/>
                <a:uLnTx/>
                <a:uFillTx/>
                <a:latin typeface="Calibri"/>
                <a:ea typeface="微软雅黑"/>
                <a:cs typeface="Verdana"/>
              </a:rPr>
              <a:t>Fourth level text</a:t>
            </a:r>
            <a:endParaRPr kumimoji="0" lang="zh-CN" altLang="en-US" sz="1013" b="0" i="0" u="none" strike="noStrike" kern="1200" cap="none" spc="0" normalizeH="0" baseline="0" noProof="0" dirty="0">
              <a:ln>
                <a:noFill/>
              </a:ln>
              <a:solidFill>
                <a:srgbClr val="2A3852"/>
              </a:solidFill>
              <a:effectLst/>
              <a:uLnTx/>
              <a:uFillTx/>
              <a:latin typeface="Calibri"/>
              <a:ea typeface="微软雅黑"/>
              <a:cs typeface="Verdana"/>
            </a:endParaRPr>
          </a:p>
          <a:p>
            <a:pPr marL="1157231" marR="0" lvl="4" indent="-128582" algn="l" defTabSz="514325"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US" altLang="zh-CN" sz="1013" b="0" i="0" u="none" strike="noStrike" kern="1200" cap="none" spc="0" normalizeH="0" baseline="0" noProof="0" dirty="0">
                <a:ln>
                  <a:noFill/>
                </a:ln>
                <a:solidFill>
                  <a:srgbClr val="2A3852"/>
                </a:solidFill>
                <a:effectLst/>
                <a:uLnTx/>
                <a:uFillTx/>
                <a:latin typeface="Calibri"/>
                <a:ea typeface="微软雅黑"/>
                <a:cs typeface="Verdana"/>
              </a:rPr>
              <a:t>Fifth level text</a:t>
            </a:r>
          </a:p>
        </p:txBody>
      </p:sp>
      <p:sp>
        <p:nvSpPr>
          <p:cNvPr id="2" name="灯片编号占位符 1"/>
          <p:cNvSpPr>
            <a:spLocks noGrp="1"/>
          </p:cNvSpPr>
          <p:nvPr>
            <p:ph type="sldNum" sz="quarter" idx="14"/>
          </p:nvPr>
        </p:nvSpPr>
        <p:spPr/>
        <p:txBody>
          <a:bodyPr/>
          <a:lstStyle/>
          <a:p>
            <a:fld id="{8B1B5EFB-E527-4FC5-A20F-93F766BCAA86}" type="slidenum">
              <a:rPr lang="zh-CN" altLang="en-US" smtClean="0"/>
              <a:pPr/>
              <a:t>‹#›</a:t>
            </a:fld>
            <a:endParaRPr lang="zh-CN" altLang="en-US" dirty="0"/>
          </a:p>
        </p:txBody>
      </p:sp>
    </p:spTree>
    <p:extLst>
      <p:ext uri="{BB962C8B-B14F-4D97-AF65-F5344CB8AC3E}">
        <p14:creationId xmlns:p14="http://schemas.microsoft.com/office/powerpoint/2010/main" val="39330643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a:xfrm>
            <a:off x="457200" y="1600206"/>
            <a:ext cx="8229600" cy="4525963"/>
          </a:xfrm>
          <a:prstGeom prst="rect">
            <a:avLst/>
          </a:prstGeom>
        </p:spPr>
        <p:txBody>
          <a:bodyPr lIns="91430" tIns="45716" rIns="91430" bIns="45716"/>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3"/>
          <p:cNvSpPr>
            <a:spLocks noGrp="1" noChangeArrowheads="1"/>
          </p:cNvSpPr>
          <p:nvPr>
            <p:ph type="dt" sz="half" idx="10"/>
          </p:nvPr>
        </p:nvSpPr>
        <p:spPr>
          <a:xfrm>
            <a:off x="457200" y="6245225"/>
            <a:ext cx="2133600" cy="476250"/>
          </a:xfrm>
          <a:prstGeom prst="rect">
            <a:avLst/>
          </a:prstGeom>
          <a:ln/>
        </p:spPr>
        <p:txBody>
          <a:bodyPr lIns="91430" tIns="45716" rIns="91430" bIns="45716"/>
          <a:lstStyle>
            <a:lvl1pPr>
              <a:defRPr/>
            </a:lvl1pPr>
          </a:lstStyle>
          <a:p>
            <a:pPr>
              <a:defRPr/>
            </a:pPr>
            <a:endParaRPr lang="en-US" altLang="zh-CN"/>
          </a:p>
        </p:txBody>
      </p:sp>
      <p:sp>
        <p:nvSpPr>
          <p:cNvPr id="5" name="Rectangle 4"/>
          <p:cNvSpPr>
            <a:spLocks noGrp="1" noChangeArrowheads="1"/>
          </p:cNvSpPr>
          <p:nvPr>
            <p:ph type="ftr" sz="quarter" idx="11"/>
          </p:nvPr>
        </p:nvSpPr>
        <p:spPr>
          <a:xfrm>
            <a:off x="3124201" y="6245225"/>
            <a:ext cx="2895600" cy="476250"/>
          </a:xfrm>
          <a:prstGeom prst="rect">
            <a:avLst/>
          </a:prstGeom>
          <a:ln/>
        </p:spPr>
        <p:txBody>
          <a:bodyPr lIns="91430" tIns="45716" rIns="91430" bIns="45716"/>
          <a:lstStyle>
            <a:lvl1pPr>
              <a:defRPr/>
            </a:lvl1pPr>
          </a:lstStyle>
          <a:p>
            <a:pPr>
              <a:defRPr/>
            </a:pPr>
            <a:endParaRPr lang="en-US" altLang="zh-CN"/>
          </a:p>
        </p:txBody>
      </p:sp>
      <p:sp>
        <p:nvSpPr>
          <p:cNvPr id="6" name="Rectangle 5"/>
          <p:cNvSpPr>
            <a:spLocks noGrp="1" noChangeArrowheads="1"/>
          </p:cNvSpPr>
          <p:nvPr>
            <p:ph type="sldNum" sz="quarter" idx="12"/>
          </p:nvPr>
        </p:nvSpPr>
        <p:spPr>
          <a:ln/>
        </p:spPr>
        <p:txBody>
          <a:bodyPr/>
          <a:lstStyle>
            <a:lvl1pPr>
              <a:defRPr/>
            </a:lvl1pPr>
          </a:lstStyle>
          <a:p>
            <a:pPr>
              <a:defRPr/>
            </a:pPr>
            <a:fld id="{0EAA66C9-6CFD-427F-AB8A-602791DC0838}" type="slidenum">
              <a:rPr lang="zh-CN" altLang="en-US"/>
              <a:pPr>
                <a:defRPr/>
              </a:pPr>
              <a:t>‹#›</a:t>
            </a:fld>
            <a:endParaRPr lang="en-US" altLang="zh-CN"/>
          </a:p>
        </p:txBody>
      </p:sp>
    </p:spTree>
    <p:extLst>
      <p:ext uri="{BB962C8B-B14F-4D97-AF65-F5344CB8AC3E}">
        <p14:creationId xmlns:p14="http://schemas.microsoft.com/office/powerpoint/2010/main" val="17406189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457200" y="6356350"/>
            <a:ext cx="2133600" cy="365125"/>
          </a:xfrm>
          <a:prstGeom prst="rect">
            <a:avLst/>
          </a:prstGeom>
        </p:spPr>
        <p:txBody>
          <a:bodyPr/>
          <a:lstStyle/>
          <a:p>
            <a:fld id="{594F47E1-EAC7-459E-994F-0BF2491A5026}" type="datetimeFigureOut">
              <a:rPr lang="zh-CN" altLang="en-US" smtClean="0"/>
              <a:t>2021/6/9</a:t>
            </a:fld>
            <a:endParaRPr lang="zh-CN" altLang="en-US"/>
          </a:p>
        </p:txBody>
      </p:sp>
      <p:sp>
        <p:nvSpPr>
          <p:cNvPr id="3" name="页脚占位符 2"/>
          <p:cNvSpPr>
            <a:spLocks noGrp="1"/>
          </p:cNvSpPr>
          <p:nvPr>
            <p:ph type="ftr" sz="quarter" idx="11"/>
          </p:nvPr>
        </p:nvSpPr>
        <p:spPr>
          <a:xfrm>
            <a:off x="3124200" y="6356350"/>
            <a:ext cx="28956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6553200" y="6356350"/>
            <a:ext cx="2133600" cy="365125"/>
          </a:xfrm>
          <a:prstGeom prst="rect">
            <a:avLst/>
          </a:prstGeom>
        </p:spPr>
        <p:txBody>
          <a:bodyPr/>
          <a:lstStyle/>
          <a:p>
            <a:fld id="{1B8E0B70-D6C7-4963-BB98-A71AC8A42B9F}" type="slidenum">
              <a:rPr lang="zh-CN" altLang="en-US" smtClean="0"/>
              <a:t>‹#›</a:t>
            </a:fld>
            <a:endParaRPr lang="zh-CN" altLang="en-US"/>
          </a:p>
        </p:txBody>
      </p:sp>
    </p:spTree>
    <p:extLst>
      <p:ext uri="{BB962C8B-B14F-4D97-AF65-F5344CB8AC3E}">
        <p14:creationId xmlns:p14="http://schemas.microsoft.com/office/powerpoint/2010/main" val="20064289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241861" y="223966"/>
            <a:ext cx="8228707" cy="420359"/>
          </a:xfrm>
          <a:prstGeom prst="rect">
            <a:avLst/>
          </a:prstGeom>
        </p:spPr>
        <p:txBody>
          <a:bodyPr lIns="76800" tIns="38400" rIns="76800" bIns="38400"/>
          <a:lstStyle/>
          <a:p>
            <a:r>
              <a:rPr lang="zh-CN" altLang="en-US" dirty="0"/>
              <a:t>单击此处编辑母版标题样式</a:t>
            </a:r>
          </a:p>
        </p:txBody>
      </p:sp>
      <p:sp>
        <p:nvSpPr>
          <p:cNvPr id="4" name="Rectangle 22"/>
          <p:cNvSpPr>
            <a:spLocks noGrp="1" noChangeArrowheads="1"/>
          </p:cNvSpPr>
          <p:nvPr>
            <p:ph idx="1"/>
          </p:nvPr>
        </p:nvSpPr>
        <p:spPr bwMode="auto">
          <a:xfrm>
            <a:off x="457200" y="1052521"/>
            <a:ext cx="8229600" cy="5400676"/>
          </a:xfrm>
          <a:prstGeom prst="rect">
            <a:avLst/>
          </a:prstGeom>
          <a:noFill/>
          <a:ln w="9525">
            <a:noFill/>
            <a:miter lim="800000"/>
            <a:headEnd/>
            <a:tailEnd/>
          </a:ln>
        </p:spPr>
        <p:txBody>
          <a:bodyPr lIns="76664" tIns="38332" rIns="76664" bIns="38332"/>
          <a:lstStyle/>
          <a:p>
            <a:pPr lvl="0"/>
            <a:r>
              <a:rPr lang="zh-CN" altLang="en-US" dirty="0">
                <a:sym typeface="Verdana" pitchFamily="34" charset="0"/>
              </a:rPr>
              <a:t>单击此处编辑母版文本样式</a:t>
            </a:r>
          </a:p>
          <a:p>
            <a:pPr lvl="1"/>
            <a:r>
              <a:rPr lang="zh-CN" altLang="en-US" dirty="0">
                <a:sym typeface="Verdana" pitchFamily="34" charset="0"/>
              </a:rPr>
              <a:t>第二级</a:t>
            </a:r>
          </a:p>
          <a:p>
            <a:pPr lvl="2"/>
            <a:r>
              <a:rPr lang="zh-CN" altLang="en-US" dirty="0">
                <a:sym typeface="Verdana" pitchFamily="34" charset="0"/>
              </a:rPr>
              <a:t>第三级</a:t>
            </a:r>
          </a:p>
          <a:p>
            <a:pPr lvl="3"/>
            <a:r>
              <a:rPr lang="zh-CN" altLang="en-US" dirty="0">
                <a:sym typeface="Verdana" pitchFamily="34" charset="0"/>
              </a:rPr>
              <a:t>第四级</a:t>
            </a:r>
          </a:p>
          <a:p>
            <a:pPr lvl="4"/>
            <a:r>
              <a:rPr lang="zh-CN" altLang="en-US" dirty="0">
                <a:sym typeface="Verdana" pitchFamily="34" charset="0"/>
              </a:rPr>
              <a:t>第五级</a:t>
            </a:r>
          </a:p>
        </p:txBody>
      </p:sp>
      <p:sp>
        <p:nvSpPr>
          <p:cNvPr id="5" name="Rectangle 25"/>
          <p:cNvSpPr>
            <a:spLocks noGrp="1" noChangeArrowheads="1"/>
          </p:cNvSpPr>
          <p:nvPr>
            <p:ph type="sldNum" sz="quarter" idx="10"/>
          </p:nvPr>
        </p:nvSpPr>
        <p:spPr/>
        <p:txBody>
          <a:bodyPr/>
          <a:lstStyle>
            <a:lvl1pPr>
              <a:defRPr/>
            </a:lvl1pPr>
          </a:lstStyle>
          <a:p>
            <a:pPr>
              <a:defRPr/>
            </a:pPr>
            <a:fld id="{60C217B2-D114-411A-AB60-8405A8DB2D1C}" type="slidenum">
              <a:rPr lang="zh-CN" altLang="en-US"/>
              <a:pPr>
                <a:defRPr/>
              </a:pPr>
              <a:t>‹#›</a:t>
            </a:fld>
            <a:endParaRPr lang="en-US" altLang="zh-CN" sz="2300" b="0">
              <a:latin typeface="Times New Roman" panose="02020603050405020304" pitchFamily="18" charset="0"/>
            </a:endParaRPr>
          </a:p>
        </p:txBody>
      </p:sp>
    </p:spTree>
    <p:extLst>
      <p:ext uri="{BB962C8B-B14F-4D97-AF65-F5344CB8AC3E}">
        <p14:creationId xmlns:p14="http://schemas.microsoft.com/office/powerpoint/2010/main" val="6456719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5">
            <a:lum/>
          </a:blip>
          <a:srcRect/>
          <a:stretch>
            <a:fillRect l="-39000" r="-39000"/>
          </a:stretch>
        </a:blipFill>
        <a:effectLst/>
      </p:bgPr>
    </p:bg>
    <p:spTree>
      <p:nvGrpSpPr>
        <p:cNvPr id="1" name=""/>
        <p:cNvGrpSpPr/>
        <p:nvPr/>
      </p:nvGrpSpPr>
      <p:grpSpPr>
        <a:xfrm>
          <a:off x="0" y="0"/>
          <a:ext cx="0" cy="0"/>
          <a:chOff x="0" y="0"/>
          <a:chExt cx="0" cy="0"/>
        </a:xfrm>
      </p:grpSpPr>
      <p:pic>
        <p:nvPicPr>
          <p:cNvPr id="23" name="图片 22"/>
          <p:cNvPicPr>
            <a:picLocks noChangeAspect="1"/>
          </p:cNvPicPr>
          <p:nvPr userDrawn="1"/>
        </p:nvPicPr>
        <p:blipFill rotWithShape="1">
          <a:blip r:embed="rId16" cstate="screen">
            <a:extLst>
              <a:ext uri="{28A0092B-C50C-407E-A947-70E740481C1C}">
                <a14:useLocalDpi xmlns:a14="http://schemas.microsoft.com/office/drawing/2010/main"/>
              </a:ext>
            </a:extLst>
          </a:blip>
          <a:srcRect/>
          <a:stretch/>
        </p:blipFill>
        <p:spPr>
          <a:xfrm>
            <a:off x="7495434" y="6568300"/>
            <a:ext cx="1648571" cy="296851"/>
          </a:xfrm>
          <a:prstGeom prst="rect">
            <a:avLst/>
          </a:prstGeom>
        </p:spPr>
      </p:pic>
      <p:sp>
        <p:nvSpPr>
          <p:cNvPr id="2" name="灯片编号占位符 1"/>
          <p:cNvSpPr>
            <a:spLocks noGrp="1"/>
          </p:cNvSpPr>
          <p:nvPr>
            <p:ph type="sldNum" sz="quarter" idx="4"/>
          </p:nvPr>
        </p:nvSpPr>
        <p:spPr>
          <a:xfrm>
            <a:off x="7747823" y="6594843"/>
            <a:ext cx="1283091" cy="243763"/>
          </a:xfrm>
          <a:prstGeom prst="rect">
            <a:avLst/>
          </a:prstGeom>
        </p:spPr>
        <p:txBody>
          <a:bodyPr vert="horz" lIns="91440" tIns="45720" rIns="91440" bIns="45720" rtlCol="0" anchor="ctr"/>
          <a:lstStyle>
            <a:lvl1pPr algn="r">
              <a:defRPr sz="900">
                <a:solidFill>
                  <a:schemeClr val="tx1">
                    <a:lumMod val="75000"/>
                    <a:lumOff val="25000"/>
                  </a:schemeClr>
                </a:solidFill>
                <a:latin typeface="Calibri Light" panose="020F0302020204030204" pitchFamily="34" charset="0"/>
                <a:cs typeface="Calibri Light" panose="020F0302020204030204" pitchFamily="34" charset="0"/>
              </a:defRPr>
            </a:lvl1pPr>
          </a:lstStyle>
          <a:p>
            <a:fld id="{8B1B5EFB-E527-4FC5-A20F-93F766BCAA86}" type="slidenum">
              <a:rPr lang="zh-CN" altLang="en-US" smtClean="0"/>
              <a:pPr/>
              <a:t>‹#›</a:t>
            </a:fld>
            <a:endParaRPr lang="zh-CN" altLang="en-US" dirty="0"/>
          </a:p>
        </p:txBody>
      </p:sp>
      <p:sp>
        <p:nvSpPr>
          <p:cNvPr id="3" name="矩形 2">
            <a:extLst>
              <a:ext uri="{FF2B5EF4-FFF2-40B4-BE49-F238E27FC236}">
                <a16:creationId xmlns:a16="http://schemas.microsoft.com/office/drawing/2014/main" id="{49BD72C4-7737-4073-88E7-6411CB624D0C}"/>
              </a:ext>
            </a:extLst>
          </p:cNvPr>
          <p:cNvSpPr/>
          <p:nvPr userDrawn="1"/>
        </p:nvSpPr>
        <p:spPr>
          <a:xfrm>
            <a:off x="0" y="6568300"/>
            <a:ext cx="9144005" cy="289700"/>
          </a:xfrm>
          <a:prstGeom prst="rect">
            <a:avLst/>
          </a:prstGeom>
          <a:solidFill>
            <a:schemeClr val="bg1"/>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443010423"/>
      </p:ext>
    </p:extLst>
  </p:cSld>
  <p:clrMap bg1="lt1" tx1="dk1" bg2="lt2" tx2="dk2" accent1="accent1" accent2="accent2" accent3="accent3" accent4="accent4" accent5="accent5" accent6="accent6" hlink="hlink" folHlink="folHlink"/>
  <p:sldLayoutIdLst>
    <p:sldLayoutId id="2147483847" r:id="rId1"/>
    <p:sldLayoutId id="2147483831" r:id="rId2"/>
    <p:sldLayoutId id="2147483832" r:id="rId3"/>
    <p:sldLayoutId id="2147483833" r:id="rId4"/>
    <p:sldLayoutId id="2147483834" r:id="rId5"/>
    <p:sldLayoutId id="2147483835" r:id="rId6"/>
    <p:sldLayoutId id="2147483836" r:id="rId7"/>
    <p:sldLayoutId id="2147483837" r:id="rId8"/>
    <p:sldLayoutId id="2147483838" r:id="rId9"/>
    <p:sldLayoutId id="2147483839" r:id="rId10"/>
    <p:sldLayoutId id="2147483845" r:id="rId11"/>
    <p:sldLayoutId id="2147483846" r:id="rId12"/>
    <p:sldLayoutId id="2147483850" r:id="rId13"/>
  </p:sldLayoutIdLst>
  <p:hf hdr="0" ftr="0" dt="0"/>
  <p:txStyles>
    <p:titleStyle>
      <a:lvl1pPr algn="l" defTabSz="514325" rtl="0" eaLnBrk="1" latinLnBrk="0" hangingPunct="1">
        <a:lnSpc>
          <a:spcPct val="90000"/>
        </a:lnSpc>
        <a:spcBef>
          <a:spcPct val="0"/>
        </a:spcBef>
        <a:buNone/>
        <a:defRPr sz="2475" kern="1200">
          <a:solidFill>
            <a:schemeClr val="tx1"/>
          </a:solidFill>
          <a:latin typeface="+mj-lt"/>
          <a:ea typeface="+mj-ea"/>
          <a:cs typeface="+mj-cs"/>
        </a:defRPr>
      </a:lvl1pPr>
    </p:titleStyle>
    <p:bodyStyle>
      <a:lvl1pPr marL="128582" indent="-128582" algn="l" defTabSz="514325" rtl="0" eaLnBrk="1" latinLnBrk="0" hangingPunct="1">
        <a:lnSpc>
          <a:spcPct val="90000"/>
        </a:lnSpc>
        <a:spcBef>
          <a:spcPts val="563"/>
        </a:spcBef>
        <a:buFont typeface="Arial" panose="020B0604020202020204" pitchFamily="34" charset="0"/>
        <a:buChar char="•"/>
        <a:defRPr sz="1575" kern="1200">
          <a:solidFill>
            <a:schemeClr val="tx1"/>
          </a:solidFill>
          <a:latin typeface="+mn-lt"/>
          <a:ea typeface="+mn-ea"/>
          <a:cs typeface="+mn-cs"/>
        </a:defRPr>
      </a:lvl1pPr>
      <a:lvl2pPr marL="385744" indent="-128582" algn="l" defTabSz="514325" rtl="0" eaLnBrk="1" latinLnBrk="0" hangingPunct="1">
        <a:lnSpc>
          <a:spcPct val="90000"/>
        </a:lnSpc>
        <a:spcBef>
          <a:spcPts val="281"/>
        </a:spcBef>
        <a:buFont typeface="Arial" panose="020B0604020202020204" pitchFamily="34" charset="0"/>
        <a:buChar char="•"/>
        <a:defRPr sz="1350" kern="1200">
          <a:solidFill>
            <a:schemeClr val="tx1"/>
          </a:solidFill>
          <a:latin typeface="+mn-lt"/>
          <a:ea typeface="+mn-ea"/>
          <a:cs typeface="+mn-cs"/>
        </a:defRPr>
      </a:lvl2pPr>
      <a:lvl3pPr marL="642905" indent="-128582" algn="l" defTabSz="514325" rtl="0" eaLnBrk="1" latinLnBrk="0" hangingPunct="1">
        <a:lnSpc>
          <a:spcPct val="90000"/>
        </a:lnSpc>
        <a:spcBef>
          <a:spcPts val="281"/>
        </a:spcBef>
        <a:buFont typeface="Arial" panose="020B0604020202020204" pitchFamily="34" charset="0"/>
        <a:buChar char="•"/>
        <a:defRPr sz="1125" kern="1200">
          <a:solidFill>
            <a:schemeClr val="tx1"/>
          </a:solidFill>
          <a:latin typeface="+mn-lt"/>
          <a:ea typeface="+mn-ea"/>
          <a:cs typeface="+mn-cs"/>
        </a:defRPr>
      </a:lvl3pPr>
      <a:lvl4pPr marL="900068" indent="-128582" algn="l" defTabSz="514325"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4pPr>
      <a:lvl5pPr marL="1157231" indent="-128582" algn="l" defTabSz="514325"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5pPr>
      <a:lvl6pPr marL="1414392" indent="-128582" algn="l" defTabSz="514325"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6pPr>
      <a:lvl7pPr marL="1671554" indent="-128582" algn="l" defTabSz="514325"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7pPr>
      <a:lvl8pPr marL="1928717" indent="-128582" algn="l" defTabSz="514325"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8pPr>
      <a:lvl9pPr marL="2185879" indent="-128582" algn="l" defTabSz="514325"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9pPr>
    </p:bodyStyle>
    <p:otherStyle>
      <a:defPPr>
        <a:defRPr lang="zh-CN"/>
      </a:defPPr>
      <a:lvl1pPr marL="0" algn="l" defTabSz="514325" rtl="0" eaLnBrk="1" latinLnBrk="0" hangingPunct="1">
        <a:defRPr sz="1013" kern="1200">
          <a:solidFill>
            <a:schemeClr val="tx1"/>
          </a:solidFill>
          <a:latin typeface="+mn-lt"/>
          <a:ea typeface="+mn-ea"/>
          <a:cs typeface="+mn-cs"/>
        </a:defRPr>
      </a:lvl1pPr>
      <a:lvl2pPr marL="257163" algn="l" defTabSz="514325" rtl="0" eaLnBrk="1" latinLnBrk="0" hangingPunct="1">
        <a:defRPr sz="1013" kern="1200">
          <a:solidFill>
            <a:schemeClr val="tx1"/>
          </a:solidFill>
          <a:latin typeface="+mn-lt"/>
          <a:ea typeface="+mn-ea"/>
          <a:cs typeface="+mn-cs"/>
        </a:defRPr>
      </a:lvl2pPr>
      <a:lvl3pPr marL="514325" algn="l" defTabSz="514325" rtl="0" eaLnBrk="1" latinLnBrk="0" hangingPunct="1">
        <a:defRPr sz="1013" kern="1200">
          <a:solidFill>
            <a:schemeClr val="tx1"/>
          </a:solidFill>
          <a:latin typeface="+mn-lt"/>
          <a:ea typeface="+mn-ea"/>
          <a:cs typeface="+mn-cs"/>
        </a:defRPr>
      </a:lvl3pPr>
      <a:lvl4pPr marL="771487" algn="l" defTabSz="514325" rtl="0" eaLnBrk="1" latinLnBrk="0" hangingPunct="1">
        <a:defRPr sz="1013" kern="1200">
          <a:solidFill>
            <a:schemeClr val="tx1"/>
          </a:solidFill>
          <a:latin typeface="+mn-lt"/>
          <a:ea typeface="+mn-ea"/>
          <a:cs typeface="+mn-cs"/>
        </a:defRPr>
      </a:lvl4pPr>
      <a:lvl5pPr marL="1028649" algn="l" defTabSz="514325" rtl="0" eaLnBrk="1" latinLnBrk="0" hangingPunct="1">
        <a:defRPr sz="1013" kern="1200">
          <a:solidFill>
            <a:schemeClr val="tx1"/>
          </a:solidFill>
          <a:latin typeface="+mn-lt"/>
          <a:ea typeface="+mn-ea"/>
          <a:cs typeface="+mn-cs"/>
        </a:defRPr>
      </a:lvl5pPr>
      <a:lvl6pPr marL="1285811" algn="l" defTabSz="514325" rtl="0" eaLnBrk="1" latinLnBrk="0" hangingPunct="1">
        <a:defRPr sz="1013" kern="1200">
          <a:solidFill>
            <a:schemeClr val="tx1"/>
          </a:solidFill>
          <a:latin typeface="+mn-lt"/>
          <a:ea typeface="+mn-ea"/>
          <a:cs typeface="+mn-cs"/>
        </a:defRPr>
      </a:lvl6pPr>
      <a:lvl7pPr marL="1542973" algn="l" defTabSz="514325" rtl="0" eaLnBrk="1" latinLnBrk="0" hangingPunct="1">
        <a:defRPr sz="1013" kern="1200">
          <a:solidFill>
            <a:schemeClr val="tx1"/>
          </a:solidFill>
          <a:latin typeface="+mn-lt"/>
          <a:ea typeface="+mn-ea"/>
          <a:cs typeface="+mn-cs"/>
        </a:defRPr>
      </a:lvl7pPr>
      <a:lvl8pPr marL="1800135" algn="l" defTabSz="514325" rtl="0" eaLnBrk="1" latinLnBrk="0" hangingPunct="1">
        <a:defRPr sz="1013" kern="1200">
          <a:solidFill>
            <a:schemeClr val="tx1"/>
          </a:solidFill>
          <a:latin typeface="+mn-lt"/>
          <a:ea typeface="+mn-ea"/>
          <a:cs typeface="+mn-cs"/>
        </a:defRPr>
      </a:lvl8pPr>
      <a:lvl9pPr marL="2057298" algn="l" defTabSz="514325" rtl="0" eaLnBrk="1" latinLnBrk="0" hangingPunct="1">
        <a:defRPr sz="1013"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png"/><Relationship Id="rId1" Type="http://schemas.openxmlformats.org/officeDocument/2006/relationships/slideLayout" Target="../slideLayouts/slideLayout11.xml"/><Relationship Id="rId4" Type="http://schemas.openxmlformats.org/officeDocument/2006/relationships/image" Target="../media/image25.jpeg"/></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png"/><Relationship Id="rId1" Type="http://schemas.openxmlformats.org/officeDocument/2006/relationships/slideLayout" Target="../slideLayouts/slideLayout11.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13.xml"/><Relationship Id="rId5" Type="http://schemas.openxmlformats.org/officeDocument/2006/relationships/image" Target="../media/image47.jpeg"/><Relationship Id="rId4" Type="http://schemas.openxmlformats.org/officeDocument/2006/relationships/image" Target="../media/image46.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4.jpe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gif"/><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4.jpe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1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1.xml"/><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1"/>
          </p:nvPr>
        </p:nvSpPr>
        <p:spPr>
          <a:xfrm>
            <a:off x="309564" y="2754879"/>
            <a:ext cx="6279188" cy="633978"/>
          </a:xfrm>
        </p:spPr>
        <p:txBody>
          <a:bodyPr>
            <a:noAutofit/>
          </a:bodyPr>
          <a:lstStyle/>
          <a:p>
            <a:pPr marL="0" indent="0" eaLnBrk="0" hangingPunct="0">
              <a:buNone/>
            </a:pPr>
            <a:r>
              <a:rPr lang="zh-CN" altLang="en-US" sz="3200" b="1" dirty="0">
                <a:solidFill>
                  <a:srgbClr val="920783"/>
                </a:solidFill>
                <a:effectLst/>
                <a:latin typeface="微软雅黑" panose="020B0503020204020204" pitchFamily="34" charset="-122"/>
                <a:ea typeface="微软雅黑" panose="020B0503020204020204" pitchFamily="34" charset="-122"/>
                <a:sym typeface="Verdana" pitchFamily="34" charset="0"/>
              </a:rPr>
              <a:t>半导体工艺流程和部门介绍</a:t>
            </a:r>
            <a:endParaRPr lang="zh-CN" altLang="en-US" b="1" dirty="0"/>
          </a:p>
        </p:txBody>
      </p:sp>
    </p:spTree>
    <p:extLst>
      <p:ext uri="{BB962C8B-B14F-4D97-AF65-F5344CB8AC3E}">
        <p14:creationId xmlns:p14="http://schemas.microsoft.com/office/powerpoint/2010/main" val="18908155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12516" y="184667"/>
            <a:ext cx="1828800" cy="523220"/>
          </a:xfrm>
          <a:prstGeom prst="rect">
            <a:avLst/>
          </a:prstGeom>
          <a:noFill/>
        </p:spPr>
        <p:txBody>
          <a:bodyPr wrap="square" rtlCol="0">
            <a:spAutoFit/>
          </a:bodyPr>
          <a:lstStyle/>
          <a:p>
            <a:r>
              <a:rPr lang="zh-CN" altLang="en-US" sz="2800" b="1" dirty="0">
                <a:solidFill>
                  <a:schemeClr val="tx2"/>
                </a:solidFill>
                <a:latin typeface="微软雅黑" panose="020B0503020204020204" pitchFamily="34" charset="-122"/>
                <a:ea typeface="微软雅黑" panose="020B0503020204020204" pitchFamily="34" charset="-122"/>
              </a:rPr>
              <a:t>三、涂胶</a:t>
            </a:r>
          </a:p>
        </p:txBody>
      </p:sp>
      <p:sp>
        <p:nvSpPr>
          <p:cNvPr id="3" name="矩形 2"/>
          <p:cNvSpPr/>
          <p:nvPr/>
        </p:nvSpPr>
        <p:spPr>
          <a:xfrm>
            <a:off x="1099596" y="5163774"/>
            <a:ext cx="7378327" cy="400110"/>
          </a:xfrm>
          <a:prstGeom prst="rect">
            <a:avLst/>
          </a:prstGeom>
        </p:spPr>
        <p:txBody>
          <a:bodyPr wrap="square">
            <a:spAutoFit/>
          </a:bodyPr>
          <a:lstStyle/>
          <a:p>
            <a:r>
              <a:rPr lang="zh-CN" altLang="en-US" sz="2000" b="1" dirty="0">
                <a:solidFill>
                  <a:schemeClr val="tx2"/>
                </a:solidFill>
                <a:latin typeface="微软雅黑" panose="020B0503020204020204" pitchFamily="34" charset="-122"/>
                <a:ea typeface="微软雅黑" panose="020B0503020204020204" pitchFamily="34" charset="-122"/>
              </a:rPr>
              <a:t>对晶圆进行氧化处理后，涂敷一层称为光刻胶的光敏性材料膜</a:t>
            </a:r>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6204" y="1284791"/>
            <a:ext cx="7749594" cy="34882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2511707" y="2025569"/>
            <a:ext cx="729204" cy="369332"/>
          </a:xfrm>
          <a:prstGeom prst="rect">
            <a:avLst/>
          </a:prstGeom>
          <a:solidFill>
            <a:schemeClr val="bg1"/>
          </a:solidFill>
        </p:spPr>
        <p:txBody>
          <a:bodyPr wrap="square" rtlCol="0">
            <a:spAutoFit/>
          </a:bodyPr>
          <a:lstStyle/>
          <a:p>
            <a:r>
              <a:rPr lang="zh-CN" altLang="en-US" b="1" dirty="0">
                <a:solidFill>
                  <a:schemeClr val="tx2"/>
                </a:solidFill>
                <a:latin typeface="微软雅黑" panose="020B0503020204020204" pitchFamily="34" charset="-122"/>
                <a:ea typeface="微软雅黑" panose="020B0503020204020204" pitchFamily="34" charset="-122"/>
              </a:rPr>
              <a:t>涂胶</a:t>
            </a:r>
          </a:p>
        </p:txBody>
      </p:sp>
      <p:sp>
        <p:nvSpPr>
          <p:cNvPr id="6" name="TextBox 5"/>
          <p:cNvSpPr txBox="1"/>
          <p:nvPr/>
        </p:nvSpPr>
        <p:spPr>
          <a:xfrm>
            <a:off x="4296399" y="2002761"/>
            <a:ext cx="729204" cy="369332"/>
          </a:xfrm>
          <a:prstGeom prst="rect">
            <a:avLst/>
          </a:prstGeom>
          <a:solidFill>
            <a:schemeClr val="bg1"/>
          </a:solidFill>
        </p:spPr>
        <p:txBody>
          <a:bodyPr wrap="square" rtlCol="0">
            <a:spAutoFit/>
          </a:bodyPr>
          <a:lstStyle/>
          <a:p>
            <a:r>
              <a:rPr lang="zh-CN" altLang="en-US" b="1" dirty="0">
                <a:solidFill>
                  <a:schemeClr val="tx2"/>
                </a:solidFill>
                <a:latin typeface="微软雅黑" panose="020B0503020204020204" pitchFamily="34" charset="-122"/>
                <a:ea typeface="微软雅黑" panose="020B0503020204020204" pitchFamily="34" charset="-122"/>
              </a:rPr>
              <a:t>铺展</a:t>
            </a:r>
          </a:p>
        </p:txBody>
      </p:sp>
      <p:sp>
        <p:nvSpPr>
          <p:cNvPr id="7" name="TextBox 6"/>
          <p:cNvSpPr txBox="1"/>
          <p:nvPr/>
        </p:nvSpPr>
        <p:spPr>
          <a:xfrm>
            <a:off x="6464464" y="2075882"/>
            <a:ext cx="729204" cy="369332"/>
          </a:xfrm>
          <a:prstGeom prst="rect">
            <a:avLst/>
          </a:prstGeom>
          <a:solidFill>
            <a:schemeClr val="bg1"/>
          </a:solidFill>
        </p:spPr>
        <p:txBody>
          <a:bodyPr wrap="square" rtlCol="0">
            <a:spAutoFit/>
          </a:bodyPr>
          <a:lstStyle/>
          <a:p>
            <a:r>
              <a:rPr lang="zh-CN" altLang="en-US" b="1" dirty="0">
                <a:solidFill>
                  <a:schemeClr val="tx2"/>
                </a:solidFill>
                <a:latin typeface="微软雅黑" panose="020B0503020204020204" pitchFamily="34" charset="-122"/>
                <a:ea typeface="微软雅黑" panose="020B0503020204020204" pitchFamily="34" charset="-122"/>
              </a:rPr>
              <a:t>旋转</a:t>
            </a:r>
          </a:p>
        </p:txBody>
      </p:sp>
      <p:sp>
        <p:nvSpPr>
          <p:cNvPr id="5" name="TextBox 4"/>
          <p:cNvSpPr txBox="1"/>
          <p:nvPr/>
        </p:nvSpPr>
        <p:spPr>
          <a:xfrm>
            <a:off x="2442256" y="4190035"/>
            <a:ext cx="902825" cy="369332"/>
          </a:xfrm>
          <a:prstGeom prst="rect">
            <a:avLst/>
          </a:prstGeom>
          <a:solidFill>
            <a:schemeClr val="bg1"/>
          </a:solidFill>
        </p:spPr>
        <p:txBody>
          <a:bodyPr wrap="square" rtlCol="0">
            <a:spAutoFit/>
          </a:bodyPr>
          <a:lstStyle/>
          <a:p>
            <a:r>
              <a:rPr lang="zh-CN" altLang="en-US" b="1" dirty="0">
                <a:solidFill>
                  <a:schemeClr val="tx2"/>
                </a:solidFill>
                <a:latin typeface="微软雅黑" panose="020B0503020204020204" pitchFamily="34" charset="-122"/>
                <a:ea typeface="微软雅黑" panose="020B0503020204020204" pitchFamily="34" charset="-122"/>
              </a:rPr>
              <a:t>真空</a:t>
            </a:r>
          </a:p>
        </p:txBody>
      </p:sp>
      <p:sp>
        <p:nvSpPr>
          <p:cNvPr id="9" name="TextBox 8"/>
          <p:cNvSpPr txBox="1"/>
          <p:nvPr/>
        </p:nvSpPr>
        <p:spPr>
          <a:xfrm>
            <a:off x="7327312" y="3358586"/>
            <a:ext cx="902825" cy="369332"/>
          </a:xfrm>
          <a:prstGeom prst="rect">
            <a:avLst/>
          </a:prstGeom>
          <a:solidFill>
            <a:schemeClr val="bg1"/>
          </a:solidFill>
        </p:spPr>
        <p:txBody>
          <a:bodyPr wrap="square" rtlCol="0">
            <a:spAutoFit/>
          </a:bodyPr>
          <a:lstStyle/>
          <a:p>
            <a:r>
              <a:rPr lang="zh-CN" altLang="en-US" b="1" dirty="0">
                <a:solidFill>
                  <a:schemeClr val="tx2"/>
                </a:solidFill>
                <a:latin typeface="微软雅黑" panose="020B0503020204020204" pitchFamily="34" charset="-122"/>
                <a:ea typeface="微软雅黑" panose="020B0503020204020204" pitchFamily="34" charset="-122"/>
              </a:rPr>
              <a:t>高旋转</a:t>
            </a:r>
          </a:p>
        </p:txBody>
      </p:sp>
    </p:spTree>
    <p:extLst>
      <p:ext uri="{BB962C8B-B14F-4D97-AF65-F5344CB8AC3E}">
        <p14:creationId xmlns:p14="http://schemas.microsoft.com/office/powerpoint/2010/main" val="9393614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12516" y="184667"/>
            <a:ext cx="1828800" cy="523220"/>
          </a:xfrm>
          <a:prstGeom prst="rect">
            <a:avLst/>
          </a:prstGeom>
          <a:noFill/>
        </p:spPr>
        <p:txBody>
          <a:bodyPr wrap="square" rtlCol="0">
            <a:spAutoFit/>
          </a:bodyPr>
          <a:lstStyle/>
          <a:p>
            <a:r>
              <a:rPr lang="zh-CN" altLang="en-US" sz="2800" b="1" dirty="0">
                <a:solidFill>
                  <a:schemeClr val="tx2"/>
                </a:solidFill>
                <a:latin typeface="微软雅黑" panose="020B0503020204020204" pitchFamily="34" charset="-122"/>
                <a:ea typeface="微软雅黑" panose="020B0503020204020204" pitchFamily="34" charset="-122"/>
              </a:rPr>
              <a:t>四、光刻</a:t>
            </a:r>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0860" y="987344"/>
            <a:ext cx="2038350" cy="1619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2801073" y="1555885"/>
            <a:ext cx="5648446" cy="400110"/>
          </a:xfrm>
          <a:prstGeom prst="rect">
            <a:avLst/>
          </a:prstGeom>
          <a:noFill/>
        </p:spPr>
        <p:txBody>
          <a:bodyPr wrap="square" rtlCol="0">
            <a:spAutoFit/>
          </a:bodyPr>
          <a:lstStyle/>
          <a:p>
            <a:r>
              <a:rPr lang="zh-CN" altLang="en-US" sz="2000" b="1" dirty="0">
                <a:solidFill>
                  <a:schemeClr val="tx2"/>
                </a:solidFill>
                <a:latin typeface="微软雅黑" panose="020B0503020204020204" pitchFamily="34" charset="-122"/>
                <a:ea typeface="微软雅黑" panose="020B0503020204020204" pitchFamily="34" charset="-122"/>
              </a:rPr>
              <a:t>这是设计图，将设计图以曝光的方式刻到晶圆上</a:t>
            </a:r>
          </a:p>
        </p:txBody>
      </p:sp>
      <p:pic>
        <p:nvPicPr>
          <p:cNvPr id="10244" name="Picture 4" descr="https://timgsa.baidu.com/timg?image&amp;quality=80&amp;size=b9999_10000&amp;sec=1545387483799&amp;di=c79a6b5be758396760ad49277841c06c&amp;imgtype=0&amp;src=http%3A%2F%2Ffile.elecfans.com%2Fweb1%2FM00%2F58%2F2A%2FpIYBAFtT7uiAGjIlAACWpNo757A387.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1819" y="2777921"/>
            <a:ext cx="2383506" cy="309493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2685325" y="2882624"/>
            <a:ext cx="2013995" cy="369332"/>
          </a:xfrm>
          <a:prstGeom prst="rect">
            <a:avLst/>
          </a:prstGeom>
          <a:noFill/>
        </p:spPr>
        <p:txBody>
          <a:bodyPr wrap="square" rtlCol="0">
            <a:spAutoFit/>
          </a:bodyPr>
          <a:lstStyle/>
          <a:p>
            <a:r>
              <a:rPr lang="zh-CN" altLang="en-US" b="1" dirty="0">
                <a:solidFill>
                  <a:schemeClr val="tx2"/>
                </a:solidFill>
                <a:latin typeface="微软雅黑" panose="020B0503020204020204" pitchFamily="34" charset="-122"/>
                <a:ea typeface="微软雅黑" panose="020B0503020204020204" pitchFamily="34" charset="-122"/>
              </a:rPr>
              <a:t>大概就是这个样子</a:t>
            </a:r>
          </a:p>
        </p:txBody>
      </p:sp>
      <p:pic>
        <p:nvPicPr>
          <p:cNvPr id="10246" name="Picture 6" descr="https://ss1.bdstatic.com/70cFuXSh_Q1YnxGkpoWK1HF6hhy/it/u=4216484068,939965297&amp;fm=11&amp;gp=0.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26642" y="2974697"/>
            <a:ext cx="3954080" cy="2225561"/>
          </a:xfrm>
          <a:prstGeom prst="rect">
            <a:avLst/>
          </a:prstGeom>
          <a:noFill/>
          <a:ln w="38100">
            <a:solidFill>
              <a:srgbClr val="0070C0"/>
            </a:solidFill>
          </a:ln>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5235312" y="5503523"/>
            <a:ext cx="3214208" cy="369332"/>
          </a:xfrm>
          <a:prstGeom prst="rect">
            <a:avLst/>
          </a:prstGeom>
          <a:noFill/>
        </p:spPr>
        <p:txBody>
          <a:bodyPr wrap="square" rtlCol="0">
            <a:spAutoFit/>
          </a:bodyPr>
          <a:lstStyle/>
          <a:p>
            <a:r>
              <a:rPr lang="zh-CN" altLang="en-US" b="1" dirty="0">
                <a:solidFill>
                  <a:schemeClr val="tx2"/>
                </a:solidFill>
                <a:latin typeface="微软雅黑" panose="020B0503020204020204" pitchFamily="34" charset="-122"/>
                <a:ea typeface="微软雅黑" panose="020B0503020204020204" pitchFamily="34" charset="-122"/>
              </a:rPr>
              <a:t>全</a:t>
            </a:r>
            <a:r>
              <a:rPr lang="en-US" altLang="zh-CN" b="1" dirty="0">
                <a:solidFill>
                  <a:schemeClr val="tx2"/>
                </a:solidFill>
                <a:latin typeface="微软雅黑" panose="020B0503020204020204" pitchFamily="34" charset="-122"/>
                <a:ea typeface="微软雅黑" panose="020B0503020204020204" pitchFamily="34" charset="-122"/>
              </a:rPr>
              <a:t>FAB</a:t>
            </a:r>
            <a:r>
              <a:rPr lang="zh-CN" altLang="en-US" b="1" dirty="0">
                <a:solidFill>
                  <a:schemeClr val="tx2"/>
                </a:solidFill>
                <a:latin typeface="微软雅黑" panose="020B0503020204020204" pitchFamily="34" charset="-122"/>
                <a:ea typeface="微软雅黑" panose="020B0503020204020204" pitchFamily="34" charset="-122"/>
              </a:rPr>
              <a:t>最贵的机台就是这个了</a:t>
            </a:r>
          </a:p>
        </p:txBody>
      </p:sp>
    </p:spTree>
    <p:extLst>
      <p:ext uri="{BB962C8B-B14F-4D97-AF65-F5344CB8AC3E}">
        <p14:creationId xmlns:p14="http://schemas.microsoft.com/office/powerpoint/2010/main" val="38969000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12516" y="184667"/>
            <a:ext cx="1828800" cy="523220"/>
          </a:xfrm>
          <a:prstGeom prst="rect">
            <a:avLst/>
          </a:prstGeom>
          <a:noFill/>
        </p:spPr>
        <p:txBody>
          <a:bodyPr wrap="square" rtlCol="0">
            <a:spAutoFit/>
          </a:bodyPr>
          <a:lstStyle/>
          <a:p>
            <a:r>
              <a:rPr lang="zh-CN" altLang="en-US" sz="2800" b="1" dirty="0">
                <a:solidFill>
                  <a:schemeClr val="tx2"/>
                </a:solidFill>
                <a:latin typeface="微软雅黑" panose="020B0503020204020204" pitchFamily="34" charset="-122"/>
                <a:ea typeface="微软雅黑" panose="020B0503020204020204" pitchFamily="34" charset="-122"/>
              </a:rPr>
              <a:t>五、蚀刻</a:t>
            </a:r>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984" y="1599658"/>
            <a:ext cx="3019425" cy="1476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26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34435" y="2218783"/>
            <a:ext cx="3067050" cy="857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4" name="直接箭头连接符 3"/>
          <p:cNvCxnSpPr/>
          <p:nvPr/>
        </p:nvCxnSpPr>
        <p:spPr bwMode="auto">
          <a:xfrm>
            <a:off x="3912244" y="2337845"/>
            <a:ext cx="1145893" cy="0"/>
          </a:xfrm>
          <a:prstGeom prst="straightConnector1">
            <a:avLst/>
          </a:prstGeom>
          <a:solidFill>
            <a:schemeClr val="accent1"/>
          </a:solidFill>
          <a:ln w="5715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 name="矩形 4"/>
          <p:cNvSpPr/>
          <p:nvPr/>
        </p:nvSpPr>
        <p:spPr>
          <a:xfrm>
            <a:off x="735775" y="3781779"/>
            <a:ext cx="7765709" cy="1200329"/>
          </a:xfrm>
          <a:prstGeom prst="rect">
            <a:avLst/>
          </a:prstGeom>
        </p:spPr>
        <p:txBody>
          <a:bodyPr wrap="square">
            <a:spAutoFit/>
          </a:bodyPr>
          <a:lstStyle/>
          <a:p>
            <a:r>
              <a:rPr lang="zh-CN" altLang="en-US" sz="2400" b="1" dirty="0">
                <a:solidFill>
                  <a:schemeClr val="tx2"/>
                </a:solidFill>
                <a:latin typeface="微软雅黑" panose="020B0503020204020204" pitchFamily="34" charset="-122"/>
                <a:ea typeface="微软雅黑" panose="020B0503020204020204" pitchFamily="34" charset="-122"/>
              </a:rPr>
              <a:t>按设计图进行施工，使用化学反应或物理撞击作用去除蚀刻区域的掩膜，并通过溶解腐蚀的作用形成凹凸或镂空成型的</a:t>
            </a:r>
            <a:r>
              <a:rPr lang="en-US" altLang="zh-CN" sz="2400" b="1" dirty="0">
                <a:solidFill>
                  <a:schemeClr val="tx2"/>
                </a:solidFill>
                <a:latin typeface="微软雅黑" panose="020B0503020204020204" pitchFamily="34" charset="-122"/>
                <a:ea typeface="微软雅黑" panose="020B0503020204020204" pitchFamily="34" charset="-122"/>
              </a:rPr>
              <a:t>PN</a:t>
            </a:r>
            <a:r>
              <a:rPr lang="zh-CN" altLang="en-US" sz="2400" b="1" dirty="0">
                <a:solidFill>
                  <a:schemeClr val="tx2"/>
                </a:solidFill>
                <a:latin typeface="微软雅黑" panose="020B0503020204020204" pitchFamily="34" charset="-122"/>
                <a:ea typeface="微软雅黑" panose="020B0503020204020204" pitchFamily="34" charset="-122"/>
              </a:rPr>
              <a:t>节</a:t>
            </a:r>
          </a:p>
        </p:txBody>
      </p:sp>
    </p:spTree>
    <p:extLst>
      <p:ext uri="{BB962C8B-B14F-4D97-AF65-F5344CB8AC3E}">
        <p14:creationId xmlns:p14="http://schemas.microsoft.com/office/powerpoint/2010/main" val="30702557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12515" y="184667"/>
            <a:ext cx="2419110" cy="523220"/>
          </a:xfrm>
          <a:prstGeom prst="rect">
            <a:avLst/>
          </a:prstGeom>
          <a:noFill/>
        </p:spPr>
        <p:txBody>
          <a:bodyPr wrap="square" rtlCol="0">
            <a:spAutoFit/>
          </a:bodyPr>
          <a:lstStyle/>
          <a:p>
            <a:r>
              <a:rPr lang="zh-CN" altLang="en-US" sz="2800" b="1" dirty="0">
                <a:solidFill>
                  <a:schemeClr val="tx2"/>
                </a:solidFill>
                <a:latin typeface="微软雅黑" panose="020B0503020204020204" pitchFamily="34" charset="-122"/>
                <a:ea typeface="微软雅黑" panose="020B0503020204020204" pitchFamily="34" charset="-122"/>
              </a:rPr>
              <a:t>六、离子植入</a:t>
            </a:r>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4295" y="919341"/>
            <a:ext cx="2752725" cy="1847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800713" y="2767191"/>
            <a:ext cx="3159888" cy="646331"/>
          </a:xfrm>
          <a:prstGeom prst="rect">
            <a:avLst/>
          </a:prstGeom>
          <a:noFill/>
        </p:spPr>
        <p:txBody>
          <a:bodyPr wrap="square" rtlCol="0">
            <a:spAutoFit/>
          </a:bodyPr>
          <a:lstStyle/>
          <a:p>
            <a:r>
              <a:rPr lang="zh-CN" altLang="en-US" dirty="0">
                <a:solidFill>
                  <a:schemeClr val="tx2"/>
                </a:solidFill>
                <a:latin typeface="微软雅黑" panose="020B0503020204020204" pitchFamily="34" charset="-122"/>
                <a:ea typeface="微软雅黑" panose="020B0503020204020204" pitchFamily="34" charset="-122"/>
              </a:rPr>
              <a:t>原子是由原子核和电子组成的</a:t>
            </a:r>
            <a:endParaRPr lang="en-US" altLang="zh-CN" dirty="0">
              <a:solidFill>
                <a:schemeClr val="tx2"/>
              </a:solidFill>
              <a:latin typeface="微软雅黑" panose="020B0503020204020204" pitchFamily="34" charset="-122"/>
              <a:ea typeface="微软雅黑" panose="020B0503020204020204" pitchFamily="34" charset="-122"/>
            </a:endParaRPr>
          </a:p>
          <a:p>
            <a:r>
              <a:rPr lang="zh-CN" altLang="en-US" dirty="0">
                <a:solidFill>
                  <a:schemeClr val="tx2"/>
                </a:solidFill>
                <a:latin typeface="微软雅黑" panose="020B0503020204020204" pitchFamily="34" charset="-122"/>
                <a:ea typeface="微软雅黑" panose="020B0503020204020204" pitchFamily="34" charset="-122"/>
              </a:rPr>
              <a:t>硅原子最外边就有四个电子</a:t>
            </a:r>
          </a:p>
        </p:txBody>
      </p:sp>
      <p:sp>
        <p:nvSpPr>
          <p:cNvPr id="4" name="矩形 3"/>
          <p:cNvSpPr/>
          <p:nvPr/>
        </p:nvSpPr>
        <p:spPr bwMode="auto">
          <a:xfrm>
            <a:off x="312515" y="919341"/>
            <a:ext cx="4120590" cy="2494181"/>
          </a:xfrm>
          <a:prstGeom prst="rect">
            <a:avLst/>
          </a:prstGeom>
          <a:noFill/>
          <a:ln>
            <a:solidFill>
              <a:srgbClr val="000000"/>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Times New Roman" pitchFamily="18" charset="0"/>
              <a:ea typeface="宋体" pitchFamily="2" charset="-122"/>
            </a:endParaRPr>
          </a:p>
        </p:txBody>
      </p:sp>
      <p:sp>
        <p:nvSpPr>
          <p:cNvPr id="6" name="矩形 5"/>
          <p:cNvSpPr/>
          <p:nvPr/>
        </p:nvSpPr>
        <p:spPr bwMode="auto">
          <a:xfrm>
            <a:off x="4656886" y="919341"/>
            <a:ext cx="4120590" cy="2494181"/>
          </a:xfrm>
          <a:prstGeom prst="rect">
            <a:avLst/>
          </a:prstGeom>
          <a:noFill/>
          <a:ln>
            <a:solidFill>
              <a:srgbClr val="000000"/>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Times New Roman" pitchFamily="18" charset="0"/>
              <a:ea typeface="宋体" pitchFamily="2" charset="-122"/>
            </a:endParaRPr>
          </a:p>
        </p:txBody>
      </p:sp>
      <p:sp>
        <p:nvSpPr>
          <p:cNvPr id="7" name="矩形 6"/>
          <p:cNvSpPr/>
          <p:nvPr/>
        </p:nvSpPr>
        <p:spPr bwMode="auto">
          <a:xfrm>
            <a:off x="312515" y="3555267"/>
            <a:ext cx="4120590" cy="2494181"/>
          </a:xfrm>
          <a:prstGeom prst="rect">
            <a:avLst/>
          </a:prstGeom>
          <a:noFill/>
          <a:ln>
            <a:solidFill>
              <a:srgbClr val="000000"/>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Times New Roman" pitchFamily="18" charset="0"/>
              <a:ea typeface="宋体" pitchFamily="2" charset="-122"/>
            </a:endParaRPr>
          </a:p>
        </p:txBody>
      </p:sp>
      <p:sp>
        <p:nvSpPr>
          <p:cNvPr id="8" name="矩形 7"/>
          <p:cNvSpPr/>
          <p:nvPr/>
        </p:nvSpPr>
        <p:spPr bwMode="auto">
          <a:xfrm>
            <a:off x="4656886" y="3555267"/>
            <a:ext cx="4120590" cy="2494181"/>
          </a:xfrm>
          <a:prstGeom prst="rect">
            <a:avLst/>
          </a:prstGeom>
          <a:noFill/>
          <a:ln>
            <a:solidFill>
              <a:srgbClr val="000000"/>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Times New Roman" pitchFamily="18" charset="0"/>
              <a:ea typeface="宋体" pitchFamily="2" charset="-122"/>
            </a:endParaRPr>
          </a:p>
        </p:txBody>
      </p:sp>
      <p:pic>
        <p:nvPicPr>
          <p:cNvPr id="1229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45049" y="1724627"/>
            <a:ext cx="3944263" cy="16061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Box 8"/>
          <p:cNvSpPr txBox="1"/>
          <p:nvPr/>
        </p:nvSpPr>
        <p:spPr>
          <a:xfrm>
            <a:off x="4721899" y="983846"/>
            <a:ext cx="3978988" cy="646331"/>
          </a:xfrm>
          <a:prstGeom prst="rect">
            <a:avLst/>
          </a:prstGeom>
          <a:noFill/>
        </p:spPr>
        <p:txBody>
          <a:bodyPr wrap="square" rtlCol="0">
            <a:spAutoFit/>
          </a:bodyPr>
          <a:lstStyle/>
          <a:p>
            <a:r>
              <a:rPr lang="zh-CN" altLang="en-US" dirty="0">
                <a:solidFill>
                  <a:schemeClr val="tx2"/>
                </a:solidFill>
                <a:latin typeface="微软雅黑" panose="020B0503020204020204" pitchFamily="34" charset="-122"/>
                <a:ea typeface="微软雅黑" panose="020B0503020204020204" pitchFamily="34" charset="-122"/>
              </a:rPr>
              <a:t>而硅原子挤在一起，每个硅原子就相当于有</a:t>
            </a:r>
            <a:r>
              <a:rPr lang="en-US" altLang="zh-CN" dirty="0">
                <a:solidFill>
                  <a:schemeClr val="tx2"/>
                </a:solidFill>
                <a:latin typeface="微软雅黑" panose="020B0503020204020204" pitchFamily="34" charset="-122"/>
                <a:ea typeface="微软雅黑" panose="020B0503020204020204" pitchFamily="34" charset="-122"/>
              </a:rPr>
              <a:t>8</a:t>
            </a:r>
            <a:r>
              <a:rPr lang="zh-CN" altLang="en-US" dirty="0">
                <a:solidFill>
                  <a:schemeClr val="tx2"/>
                </a:solidFill>
                <a:latin typeface="微软雅黑" panose="020B0503020204020204" pitchFamily="34" charset="-122"/>
                <a:ea typeface="微软雅黑" panose="020B0503020204020204" pitchFamily="34" charset="-122"/>
              </a:rPr>
              <a:t>个电子，而这样是很难导电的</a:t>
            </a:r>
          </a:p>
        </p:txBody>
      </p:sp>
      <p:pic>
        <p:nvPicPr>
          <p:cNvPr id="1229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56886" y="3668096"/>
            <a:ext cx="2068142" cy="23415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29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25028" y="3634071"/>
            <a:ext cx="1984747" cy="23383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椭圆 4"/>
          <p:cNvSpPr/>
          <p:nvPr/>
        </p:nvSpPr>
        <p:spPr bwMode="auto">
          <a:xfrm>
            <a:off x="4190034" y="3124900"/>
            <a:ext cx="698684" cy="698684"/>
          </a:xfrm>
          <a:prstGeom prst="ellipse">
            <a:avLst/>
          </a:prstGeom>
          <a:solidFill>
            <a:srgbClr val="000000"/>
          </a:solidFill>
          <a:ln w="2857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Times New Roman" pitchFamily="18" charset="0"/>
              <a:ea typeface="宋体" pitchFamily="2" charset="-122"/>
            </a:endParaRPr>
          </a:p>
        </p:txBody>
      </p:sp>
      <p:pic>
        <p:nvPicPr>
          <p:cNvPr id="12294"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4767" y="3772271"/>
            <a:ext cx="2114382" cy="22590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295"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53000" y="3912243"/>
            <a:ext cx="2144810" cy="20632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6" name="TextBox 15"/>
          <p:cNvSpPr txBox="1"/>
          <p:nvPr/>
        </p:nvSpPr>
        <p:spPr>
          <a:xfrm>
            <a:off x="418822" y="3634071"/>
            <a:ext cx="3338198" cy="369332"/>
          </a:xfrm>
          <a:prstGeom prst="rect">
            <a:avLst/>
          </a:prstGeom>
          <a:noFill/>
        </p:spPr>
        <p:txBody>
          <a:bodyPr wrap="square" rtlCol="0">
            <a:spAutoFit/>
          </a:bodyPr>
          <a:lstStyle/>
          <a:p>
            <a:r>
              <a:rPr lang="zh-CN" altLang="en-US" dirty="0">
                <a:solidFill>
                  <a:schemeClr val="tx2"/>
                </a:solidFill>
                <a:latin typeface="微软雅黑" panose="020B0503020204020204" pitchFamily="34" charset="-122"/>
                <a:ea typeface="微软雅黑" panose="020B0503020204020204" pitchFamily="34" charset="-122"/>
              </a:rPr>
              <a:t>这时候就需要这两兄弟帮忙了</a:t>
            </a:r>
          </a:p>
        </p:txBody>
      </p:sp>
    </p:spTree>
    <p:extLst>
      <p:ext uri="{BB962C8B-B14F-4D97-AF65-F5344CB8AC3E}">
        <p14:creationId xmlns:p14="http://schemas.microsoft.com/office/powerpoint/2010/main" val="17500952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12515" y="184667"/>
            <a:ext cx="3455152" cy="523220"/>
          </a:xfrm>
          <a:prstGeom prst="rect">
            <a:avLst/>
          </a:prstGeom>
          <a:noFill/>
        </p:spPr>
        <p:txBody>
          <a:bodyPr wrap="square" rtlCol="0">
            <a:spAutoFit/>
          </a:bodyPr>
          <a:lstStyle/>
          <a:p>
            <a:r>
              <a:rPr lang="zh-CN" altLang="en-US" sz="2800" b="1" dirty="0">
                <a:solidFill>
                  <a:schemeClr val="tx2"/>
                </a:solidFill>
                <a:latin typeface="微软雅黑" panose="020B0503020204020204" pitchFamily="34" charset="-122"/>
                <a:ea typeface="微软雅黑" panose="020B0503020204020204" pitchFamily="34" charset="-122"/>
              </a:rPr>
              <a:t>七、形成有源区</a:t>
            </a:r>
          </a:p>
        </p:txBody>
      </p:sp>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99358" y="1024467"/>
            <a:ext cx="5143500" cy="2133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1933882" y="3158067"/>
            <a:ext cx="5308976" cy="369332"/>
          </a:xfrm>
          <a:prstGeom prst="rect">
            <a:avLst/>
          </a:prstGeom>
          <a:noFill/>
        </p:spPr>
        <p:txBody>
          <a:bodyPr wrap="square" rtlCol="0">
            <a:spAutoFit/>
          </a:bodyPr>
          <a:lstStyle/>
          <a:p>
            <a:r>
              <a:rPr lang="zh-CN" altLang="en-US" dirty="0">
                <a:solidFill>
                  <a:schemeClr val="tx2"/>
                </a:solidFill>
                <a:latin typeface="微软雅黑" panose="020B0503020204020204" pitchFamily="34" charset="-122"/>
                <a:ea typeface="微软雅黑" panose="020B0503020204020204" pitchFamily="34" charset="-122"/>
              </a:rPr>
              <a:t>通上电他们就开始互相扔电子，电子就开始流动了</a:t>
            </a:r>
          </a:p>
        </p:txBody>
      </p:sp>
      <p:pic>
        <p:nvPicPr>
          <p:cNvPr id="1331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99383" y="3527399"/>
            <a:ext cx="4943475" cy="1828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p:cNvSpPr txBox="1"/>
          <p:nvPr/>
        </p:nvSpPr>
        <p:spPr>
          <a:xfrm>
            <a:off x="3421711" y="5232400"/>
            <a:ext cx="2333318" cy="369332"/>
          </a:xfrm>
          <a:prstGeom prst="rect">
            <a:avLst/>
          </a:prstGeom>
          <a:noFill/>
        </p:spPr>
        <p:txBody>
          <a:bodyPr wrap="square" rtlCol="0">
            <a:spAutoFit/>
          </a:bodyPr>
          <a:lstStyle/>
          <a:p>
            <a:r>
              <a:rPr lang="zh-CN" altLang="en-US" dirty="0">
                <a:solidFill>
                  <a:schemeClr val="tx2"/>
                </a:solidFill>
                <a:latin typeface="微软雅黑" panose="020B0503020204020204" pitchFamily="34" charset="-122"/>
                <a:ea typeface="微软雅黑" panose="020B0503020204020204" pitchFamily="34" charset="-122"/>
              </a:rPr>
              <a:t>这样晶体管就做好了</a:t>
            </a:r>
          </a:p>
        </p:txBody>
      </p:sp>
    </p:spTree>
    <p:extLst>
      <p:ext uri="{BB962C8B-B14F-4D97-AF65-F5344CB8AC3E}">
        <p14:creationId xmlns:p14="http://schemas.microsoft.com/office/powerpoint/2010/main" val="37739726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12515" y="184667"/>
            <a:ext cx="3455152" cy="523220"/>
          </a:xfrm>
          <a:prstGeom prst="rect">
            <a:avLst/>
          </a:prstGeom>
          <a:noFill/>
        </p:spPr>
        <p:txBody>
          <a:bodyPr wrap="square" rtlCol="0">
            <a:spAutoFit/>
          </a:bodyPr>
          <a:lstStyle/>
          <a:p>
            <a:r>
              <a:rPr lang="zh-CN" altLang="en-US" sz="2800" b="1" dirty="0">
                <a:solidFill>
                  <a:schemeClr val="tx2"/>
                </a:solidFill>
                <a:latin typeface="微软雅黑" panose="020B0503020204020204" pitchFamily="34" charset="-122"/>
                <a:ea typeface="微软雅黑" panose="020B0503020204020204" pitchFamily="34" charset="-122"/>
              </a:rPr>
              <a:t>八、沉积</a:t>
            </a:r>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3981" y="939802"/>
            <a:ext cx="4720178" cy="21843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4673601" y="1847334"/>
            <a:ext cx="4267200" cy="369332"/>
          </a:xfrm>
          <a:prstGeom prst="rect">
            <a:avLst/>
          </a:prstGeom>
          <a:noFill/>
        </p:spPr>
        <p:txBody>
          <a:bodyPr wrap="square" rtlCol="0">
            <a:spAutoFit/>
          </a:bodyPr>
          <a:lstStyle/>
          <a:p>
            <a:r>
              <a:rPr lang="zh-CN" altLang="en-US" dirty="0">
                <a:solidFill>
                  <a:schemeClr val="tx2"/>
                </a:solidFill>
                <a:latin typeface="微软雅黑" panose="020B0503020204020204" pitchFamily="34" charset="-122"/>
                <a:ea typeface="微软雅黑" panose="020B0503020204020204" pitchFamily="34" charset="-122"/>
              </a:rPr>
              <a:t>得将晶体管连接起来，才能有效地工作</a:t>
            </a:r>
          </a:p>
        </p:txBody>
      </p:sp>
      <p:pic>
        <p:nvPicPr>
          <p:cNvPr id="1433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57198" y="3632193"/>
            <a:ext cx="4993674" cy="20639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p:cNvSpPr txBox="1"/>
          <p:nvPr/>
        </p:nvSpPr>
        <p:spPr>
          <a:xfrm>
            <a:off x="363321" y="4015255"/>
            <a:ext cx="3497486" cy="1754326"/>
          </a:xfrm>
          <a:prstGeom prst="rect">
            <a:avLst/>
          </a:prstGeom>
          <a:noFill/>
        </p:spPr>
        <p:txBody>
          <a:bodyPr wrap="square" rtlCol="0">
            <a:spAutoFit/>
          </a:bodyPr>
          <a:lstStyle/>
          <a:p>
            <a:r>
              <a:rPr lang="zh-CN" altLang="en-US" b="1" dirty="0">
                <a:solidFill>
                  <a:schemeClr val="tx2"/>
                </a:solidFill>
                <a:latin typeface="微软雅黑" panose="020B0503020204020204" pitchFamily="34" charset="-122"/>
                <a:ea typeface="微软雅黑" panose="020B0503020204020204" pitchFamily="34" charset="-122"/>
              </a:rPr>
              <a:t>利用化学气相沉积（</a:t>
            </a:r>
            <a:r>
              <a:rPr lang="en-US" altLang="zh-CN" b="1" dirty="0">
                <a:solidFill>
                  <a:schemeClr val="tx2"/>
                </a:solidFill>
                <a:latin typeface="微软雅黑" panose="020B0503020204020204" pitchFamily="34" charset="-122"/>
                <a:ea typeface="微软雅黑" panose="020B0503020204020204" pitchFamily="34" charset="-122"/>
              </a:rPr>
              <a:t>CVD</a:t>
            </a:r>
            <a:r>
              <a:rPr lang="zh-CN" altLang="en-US" b="1" dirty="0">
                <a:solidFill>
                  <a:schemeClr val="tx2"/>
                </a:solidFill>
                <a:latin typeface="微软雅黑" panose="020B0503020204020204" pitchFamily="34" charset="-122"/>
                <a:ea typeface="微软雅黑" panose="020B0503020204020204" pitchFamily="34" charset="-122"/>
              </a:rPr>
              <a:t>）和物理气相沉积（</a:t>
            </a:r>
            <a:r>
              <a:rPr lang="en-US" altLang="zh-CN" b="1" dirty="0">
                <a:solidFill>
                  <a:schemeClr val="tx2"/>
                </a:solidFill>
                <a:latin typeface="微软雅黑" panose="020B0503020204020204" pitchFamily="34" charset="-122"/>
                <a:ea typeface="微软雅黑" panose="020B0503020204020204" pitchFamily="34" charset="-122"/>
              </a:rPr>
              <a:t>PVD</a:t>
            </a:r>
            <a:r>
              <a:rPr lang="zh-CN" altLang="en-US" b="1" dirty="0">
                <a:solidFill>
                  <a:schemeClr val="tx2"/>
                </a:solidFill>
                <a:latin typeface="微软雅黑" panose="020B0503020204020204" pitchFamily="34" charset="-122"/>
                <a:ea typeface="微软雅黑" panose="020B0503020204020204" pitchFamily="34" charset="-122"/>
              </a:rPr>
              <a:t>）的方法分别对栅氧层和金属层进行处理，即将各个晶体管的源，漏，栅极和外部连接起来，这样电流就能自由活动了</a:t>
            </a:r>
          </a:p>
        </p:txBody>
      </p:sp>
    </p:spTree>
    <p:extLst>
      <p:ext uri="{BB962C8B-B14F-4D97-AF65-F5344CB8AC3E}">
        <p14:creationId xmlns:p14="http://schemas.microsoft.com/office/powerpoint/2010/main" val="16701489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12515" y="184667"/>
            <a:ext cx="3455152" cy="523220"/>
          </a:xfrm>
          <a:prstGeom prst="rect">
            <a:avLst/>
          </a:prstGeom>
          <a:noFill/>
        </p:spPr>
        <p:txBody>
          <a:bodyPr wrap="square" rtlCol="0">
            <a:spAutoFit/>
          </a:bodyPr>
          <a:lstStyle/>
          <a:p>
            <a:r>
              <a:rPr lang="zh-CN" altLang="en-US" sz="2800" b="1" dirty="0">
                <a:solidFill>
                  <a:schemeClr val="tx2"/>
                </a:solidFill>
                <a:latin typeface="微软雅黑" panose="020B0503020204020204" pitchFamily="34" charset="-122"/>
                <a:ea typeface="微软雅黑" panose="020B0503020204020204" pitchFamily="34" charset="-122"/>
              </a:rPr>
              <a:t>九、多层连接</a:t>
            </a:r>
          </a:p>
        </p:txBody>
      </p:sp>
      <p:pic>
        <p:nvPicPr>
          <p:cNvPr id="3"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3268" y="3806686"/>
            <a:ext cx="2713643" cy="1950949"/>
          </a:xfrm>
          <a:prstGeom prst="rect">
            <a:avLst/>
          </a:prstGeom>
          <a:noFill/>
          <a:ln w="28575">
            <a:solidFill>
              <a:srgbClr val="FB9705"/>
            </a:solidFill>
            <a:miter lim="800000"/>
            <a:headEnd/>
            <a:tailEnd/>
          </a:ln>
          <a:extLst>
            <a:ext uri="{909E8E84-426E-40DD-AFC4-6F175D3DCCD1}">
              <a14:hiddenFill xmlns:a14="http://schemas.microsoft.com/office/drawing/2010/main">
                <a:solidFill>
                  <a:schemeClr val="accent1"/>
                </a:solidFill>
              </a14:hiddenFill>
            </a:ext>
          </a:extLst>
        </p:spPr>
      </p:pic>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1379" y="1180074"/>
            <a:ext cx="3500025" cy="4577561"/>
          </a:xfrm>
          <a:prstGeom prst="rect">
            <a:avLst/>
          </a:prstGeom>
          <a:noFill/>
          <a:ln w="38100">
            <a:solidFill>
              <a:srgbClr val="FB9705"/>
            </a:solidFill>
            <a:miter lim="800000"/>
            <a:headEnd/>
            <a:tailEnd/>
          </a:ln>
          <a:extLst>
            <a:ext uri="{909E8E84-426E-40DD-AFC4-6F175D3DCCD1}">
              <a14:hiddenFill xmlns:a14="http://schemas.microsoft.com/office/drawing/2010/main">
                <a:solidFill>
                  <a:schemeClr val="accent1"/>
                </a:solidFill>
              </a14:hiddenFill>
            </a:ext>
          </a:extLst>
        </p:spPr>
      </p:pic>
      <p:sp>
        <p:nvSpPr>
          <p:cNvPr id="5" name="右箭头 4"/>
          <p:cNvSpPr/>
          <p:nvPr/>
        </p:nvSpPr>
        <p:spPr>
          <a:xfrm rot="19838674">
            <a:off x="3670330" y="3292417"/>
            <a:ext cx="1212837" cy="69154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624002" y="1440301"/>
            <a:ext cx="3817387" cy="1200329"/>
          </a:xfrm>
          <a:prstGeom prst="rect">
            <a:avLst/>
          </a:prstGeom>
        </p:spPr>
        <p:txBody>
          <a:bodyPr wrap="square">
            <a:spAutoFit/>
          </a:bodyPr>
          <a:lstStyle/>
          <a:p>
            <a:r>
              <a:rPr lang="zh-CN" altLang="en-US" b="1" dirty="0">
                <a:solidFill>
                  <a:schemeClr val="tx2"/>
                </a:solidFill>
                <a:latin typeface="微软雅黑" panose="020B0503020204020204" pitchFamily="34" charset="-122"/>
                <a:ea typeface="微软雅黑" panose="020B0503020204020204" pitchFamily="34" charset="-122"/>
              </a:rPr>
              <a:t>根据产品类型的不同，反复多次进行第</a:t>
            </a:r>
            <a:r>
              <a:rPr lang="en-US" altLang="zh-CN" b="1" dirty="0">
                <a:solidFill>
                  <a:schemeClr val="tx2"/>
                </a:solidFill>
                <a:latin typeface="微软雅黑" panose="020B0503020204020204" pitchFamily="34" charset="-122"/>
                <a:ea typeface="微软雅黑" panose="020B0503020204020204" pitchFamily="34" charset="-122"/>
              </a:rPr>
              <a:t>3</a:t>
            </a:r>
            <a:r>
              <a:rPr lang="zh-CN" altLang="en-US" b="1" dirty="0">
                <a:solidFill>
                  <a:schemeClr val="tx2"/>
                </a:solidFill>
                <a:latin typeface="微软雅黑" panose="020B0503020204020204" pitchFamily="34" charset="-122"/>
                <a:ea typeface="微软雅黑" panose="020B0503020204020204" pitchFamily="34" charset="-122"/>
              </a:rPr>
              <a:t>至第</a:t>
            </a:r>
            <a:r>
              <a:rPr lang="en-US" altLang="zh-CN" b="1" dirty="0">
                <a:solidFill>
                  <a:schemeClr val="tx2"/>
                </a:solidFill>
                <a:latin typeface="微软雅黑" panose="020B0503020204020204" pitchFamily="34" charset="-122"/>
                <a:ea typeface="微软雅黑" panose="020B0503020204020204" pitchFamily="34" charset="-122"/>
              </a:rPr>
              <a:t>6</a:t>
            </a:r>
            <a:r>
              <a:rPr lang="zh-CN" altLang="en-US" b="1" dirty="0">
                <a:solidFill>
                  <a:schemeClr val="tx2"/>
                </a:solidFill>
                <a:latin typeface="微软雅黑" panose="020B0503020204020204" pitchFamily="34" charset="-122"/>
                <a:ea typeface="微软雅黑" panose="020B0503020204020204" pitchFamily="34" charset="-122"/>
              </a:rPr>
              <a:t>道工艺处理，最终完成整体电路设计，复杂的芯片通常需要利用通孔将多层金属层垂直连接</a:t>
            </a:r>
          </a:p>
        </p:txBody>
      </p:sp>
    </p:spTree>
    <p:extLst>
      <p:ext uri="{BB962C8B-B14F-4D97-AF65-F5344CB8AC3E}">
        <p14:creationId xmlns:p14="http://schemas.microsoft.com/office/powerpoint/2010/main" val="10208760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6850" y="2470498"/>
            <a:ext cx="4476750" cy="2600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2351616" y="1170634"/>
            <a:ext cx="4284133" cy="461665"/>
          </a:xfrm>
          <a:prstGeom prst="rect">
            <a:avLst/>
          </a:prstGeom>
          <a:noFill/>
        </p:spPr>
        <p:txBody>
          <a:bodyPr wrap="square" rtlCol="0">
            <a:spAutoFit/>
          </a:bodyPr>
          <a:lstStyle/>
          <a:p>
            <a:r>
              <a:rPr lang="zh-CN" altLang="en-US" sz="2400" b="1" dirty="0">
                <a:solidFill>
                  <a:schemeClr val="tx2"/>
                </a:solidFill>
                <a:latin typeface="微软雅黑" panose="020B0503020204020204" pitchFamily="34" charset="-122"/>
                <a:ea typeface="微软雅黑" panose="020B0503020204020204" pitchFamily="34" charset="-122"/>
              </a:rPr>
              <a:t>这样一个酷炫的芯片就做好了</a:t>
            </a:r>
          </a:p>
        </p:txBody>
      </p:sp>
      <p:sp>
        <p:nvSpPr>
          <p:cNvPr id="4" name="TextBox 3"/>
          <p:cNvSpPr txBox="1"/>
          <p:nvPr/>
        </p:nvSpPr>
        <p:spPr>
          <a:xfrm>
            <a:off x="312515" y="184667"/>
            <a:ext cx="3455152" cy="523220"/>
          </a:xfrm>
          <a:prstGeom prst="rect">
            <a:avLst/>
          </a:prstGeom>
          <a:noFill/>
        </p:spPr>
        <p:txBody>
          <a:bodyPr wrap="square" rtlCol="0">
            <a:spAutoFit/>
          </a:bodyPr>
          <a:lstStyle/>
          <a:p>
            <a:r>
              <a:rPr lang="zh-CN" altLang="en-US" sz="2800" b="1" dirty="0">
                <a:solidFill>
                  <a:schemeClr val="tx2"/>
                </a:solidFill>
                <a:latin typeface="微软雅黑" panose="020B0503020204020204" pitchFamily="34" charset="-122"/>
                <a:ea typeface="微软雅黑" panose="020B0503020204020204" pitchFamily="34" charset="-122"/>
              </a:rPr>
              <a:t>十、封装测试</a:t>
            </a:r>
          </a:p>
        </p:txBody>
      </p:sp>
      <p:sp>
        <p:nvSpPr>
          <p:cNvPr id="3" name="AutoShape 4" descr="https://ss0.bdstatic.com/70cFuHSh_Q1YnxGkpoWK1HF6hhy/it/u=2080418870,2754919860&amp;fm=26&amp;gp=0.jpg"/>
          <p:cNvSpPr>
            <a:spLocks noChangeAspect="1" noChangeArrowheads="1"/>
          </p:cNvSpPr>
          <p:nvPr/>
        </p:nvSpPr>
        <p:spPr bwMode="auto">
          <a:xfrm>
            <a:off x="44450"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536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50365" y="2683048"/>
            <a:ext cx="3771900" cy="2333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727211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3687" y="1010546"/>
            <a:ext cx="5191406" cy="24523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5485093" y="1857064"/>
            <a:ext cx="3200400" cy="646331"/>
          </a:xfrm>
          <a:prstGeom prst="rect">
            <a:avLst/>
          </a:prstGeom>
          <a:noFill/>
        </p:spPr>
        <p:txBody>
          <a:bodyPr wrap="square" rtlCol="0">
            <a:spAutoFit/>
          </a:bodyPr>
          <a:lstStyle/>
          <a:p>
            <a:r>
              <a:rPr lang="zh-CN" altLang="en-US" dirty="0">
                <a:solidFill>
                  <a:schemeClr val="tx2"/>
                </a:solidFill>
                <a:latin typeface="微软雅黑" panose="020B0503020204020204" pitchFamily="34" charset="-122"/>
                <a:ea typeface="微软雅黑" panose="020B0503020204020204" pitchFamily="34" charset="-122"/>
              </a:rPr>
              <a:t>看似会做出一个庞然大物，实际上还不到一个指甲盖大小</a:t>
            </a:r>
          </a:p>
        </p:txBody>
      </p:sp>
      <p:pic>
        <p:nvPicPr>
          <p:cNvPr id="1741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552" y="3462867"/>
            <a:ext cx="5648025" cy="25145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5531324" y="4673601"/>
            <a:ext cx="3200400" cy="369332"/>
          </a:xfrm>
          <a:prstGeom prst="rect">
            <a:avLst/>
          </a:prstGeom>
          <a:noFill/>
        </p:spPr>
        <p:txBody>
          <a:bodyPr wrap="square" rtlCol="0">
            <a:spAutoFit/>
          </a:bodyPr>
          <a:lstStyle/>
          <a:p>
            <a:r>
              <a:rPr lang="zh-CN" altLang="en-US" dirty="0">
                <a:solidFill>
                  <a:schemeClr val="tx2"/>
                </a:solidFill>
                <a:latin typeface="微软雅黑" panose="020B0503020204020204" pitchFamily="34" charset="-122"/>
                <a:ea typeface="微软雅黑" panose="020B0503020204020204" pitchFamily="34" charset="-122"/>
              </a:rPr>
              <a:t>晶体管越小，性能越爆炸</a:t>
            </a:r>
          </a:p>
        </p:txBody>
      </p:sp>
    </p:spTree>
    <p:extLst>
      <p:ext uri="{BB962C8B-B14F-4D97-AF65-F5344CB8AC3E}">
        <p14:creationId xmlns:p14="http://schemas.microsoft.com/office/powerpoint/2010/main" val="25858915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latin typeface="微软雅黑" panose="020B0503020204020204" pitchFamily="34" charset="-122"/>
                <a:ea typeface="微软雅黑" panose="020B0503020204020204" pitchFamily="34" charset="-122"/>
              </a:rPr>
              <a:t>3D NAND</a:t>
            </a:r>
            <a:r>
              <a:rPr lang="zh-CN" altLang="en-US" dirty="0">
                <a:latin typeface="微软雅黑" panose="020B0503020204020204" pitchFamily="34" charset="-122"/>
                <a:ea typeface="微软雅黑" panose="020B0503020204020204" pitchFamily="34" charset="-122"/>
              </a:rPr>
              <a:t>闪存简介</a:t>
            </a:r>
          </a:p>
        </p:txBody>
      </p:sp>
      <p:sp>
        <p:nvSpPr>
          <p:cNvPr id="4" name="灯片编号占位符 3"/>
          <p:cNvSpPr>
            <a:spLocks noGrp="1"/>
          </p:cNvSpPr>
          <p:nvPr>
            <p:ph type="sldNum" sz="quarter" idx="11"/>
          </p:nvPr>
        </p:nvSpPr>
        <p:spPr>
          <a:xfrm>
            <a:off x="7767875" y="6599686"/>
            <a:ext cx="1283091" cy="243763"/>
          </a:xfrm>
        </p:spPr>
        <p:txBody>
          <a:bodyPr/>
          <a:lstStyle/>
          <a:p>
            <a:fld id="{919324F0-7288-4297-BEDE-2C53AC026D31}" type="slidenum">
              <a:rPr lang="zh-CN" altLang="en-US" smtClean="0">
                <a:solidFill>
                  <a:schemeClr val="bg1"/>
                </a:solidFill>
              </a:rPr>
              <a:pPr/>
              <a:t>19</a:t>
            </a:fld>
            <a:endParaRPr lang="zh-CN" altLang="en-US" dirty="0">
              <a:solidFill>
                <a:schemeClr val="bg1"/>
              </a:solidFill>
            </a:endParaRPr>
          </a:p>
        </p:txBody>
      </p:sp>
      <p:grpSp>
        <p:nvGrpSpPr>
          <p:cNvPr id="3" name="组合 2"/>
          <p:cNvGrpSpPr/>
          <p:nvPr/>
        </p:nvGrpSpPr>
        <p:grpSpPr>
          <a:xfrm>
            <a:off x="853552" y="1202508"/>
            <a:ext cx="2821141" cy="1909146"/>
            <a:chOff x="853552" y="1202508"/>
            <a:chExt cx="2821141" cy="1909146"/>
          </a:xfrm>
        </p:grpSpPr>
        <p:pic>
          <p:nvPicPr>
            <p:cNvPr id="5" name="图片 4"/>
            <p:cNvPicPr>
              <a:picLocks noChangeAspect="1"/>
            </p:cNvPicPr>
            <p:nvPr/>
          </p:nvPicPr>
          <p:blipFill>
            <a:blip r:embed="rId2"/>
            <a:stretch>
              <a:fillRect/>
            </a:stretch>
          </p:blipFill>
          <p:spPr>
            <a:xfrm>
              <a:off x="853552" y="1202508"/>
              <a:ext cx="2821141" cy="1909146"/>
            </a:xfrm>
            <a:prstGeom prst="rect">
              <a:avLst/>
            </a:prstGeom>
          </p:spPr>
        </p:pic>
        <p:sp>
          <p:nvSpPr>
            <p:cNvPr id="6" name="文本框 5"/>
            <p:cNvSpPr txBox="1"/>
            <p:nvPr/>
          </p:nvSpPr>
          <p:spPr>
            <a:xfrm>
              <a:off x="1090909" y="2726039"/>
              <a:ext cx="2346428" cy="369332"/>
            </a:xfrm>
            <a:prstGeom prst="rect">
              <a:avLst/>
            </a:prstGeom>
            <a:noFill/>
          </p:spPr>
          <p:txBody>
            <a:bodyPr wrap="square" rtlCol="0">
              <a:spAutoFit/>
            </a:bodyPr>
            <a:lstStyle/>
            <a:p>
              <a:pPr algn="ctr"/>
              <a:r>
                <a:rPr lang="zh-CN" altLang="en-US"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传统</a:t>
              </a:r>
              <a:r>
                <a:rPr lang="en-US" altLang="zh-CN"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NAND</a:t>
              </a:r>
              <a:r>
                <a:rPr lang="zh-CN" altLang="en-US"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闪存构造</a:t>
              </a:r>
            </a:p>
          </p:txBody>
        </p:sp>
      </p:grpSp>
      <p:grpSp>
        <p:nvGrpSpPr>
          <p:cNvPr id="12" name="组合 11"/>
          <p:cNvGrpSpPr/>
          <p:nvPr/>
        </p:nvGrpSpPr>
        <p:grpSpPr>
          <a:xfrm>
            <a:off x="853552" y="3814254"/>
            <a:ext cx="2821141" cy="2019714"/>
            <a:chOff x="853552" y="3814254"/>
            <a:chExt cx="2821141" cy="2019714"/>
          </a:xfrm>
        </p:grpSpPr>
        <p:pic>
          <p:nvPicPr>
            <p:cNvPr id="7" name="图片 6"/>
            <p:cNvPicPr>
              <a:picLocks noChangeAspect="1"/>
            </p:cNvPicPr>
            <p:nvPr/>
          </p:nvPicPr>
          <p:blipFill>
            <a:blip r:embed="rId3"/>
            <a:stretch>
              <a:fillRect/>
            </a:stretch>
          </p:blipFill>
          <p:spPr>
            <a:xfrm>
              <a:off x="853552" y="3814254"/>
              <a:ext cx="2821141" cy="2019714"/>
            </a:xfrm>
            <a:prstGeom prst="rect">
              <a:avLst/>
            </a:prstGeom>
          </p:spPr>
        </p:pic>
        <p:sp>
          <p:nvSpPr>
            <p:cNvPr id="8" name="文本框 7"/>
            <p:cNvSpPr txBox="1"/>
            <p:nvPr/>
          </p:nvSpPr>
          <p:spPr>
            <a:xfrm>
              <a:off x="1090909" y="5432467"/>
              <a:ext cx="2346428" cy="369332"/>
            </a:xfrm>
            <a:prstGeom prst="rect">
              <a:avLst/>
            </a:prstGeom>
            <a:noFill/>
          </p:spPr>
          <p:txBody>
            <a:bodyPr wrap="square" rtlCol="0">
              <a:spAutoFit/>
            </a:bodyPr>
            <a:lstStyle/>
            <a:p>
              <a:pPr algn="ctr"/>
              <a:r>
                <a:rPr lang="en-US" altLang="zh-CN"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3D NAND</a:t>
              </a:r>
              <a:r>
                <a:rPr lang="zh-CN" altLang="en-US"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闪存构造</a:t>
              </a:r>
            </a:p>
          </p:txBody>
        </p:sp>
      </p:grpSp>
      <p:pic>
        <p:nvPicPr>
          <p:cNvPr id="9" name="图片 8"/>
          <p:cNvPicPr>
            <a:picLocks noChangeAspect="1"/>
          </p:cNvPicPr>
          <p:nvPr/>
        </p:nvPicPr>
        <p:blipFill>
          <a:blip r:embed="rId4"/>
          <a:stretch>
            <a:fillRect/>
          </a:stretch>
        </p:blipFill>
        <p:spPr>
          <a:xfrm>
            <a:off x="4747498" y="1197919"/>
            <a:ext cx="3661922" cy="1897452"/>
          </a:xfrm>
          <a:prstGeom prst="rect">
            <a:avLst/>
          </a:prstGeom>
        </p:spPr>
      </p:pic>
      <p:sp>
        <p:nvSpPr>
          <p:cNvPr id="10" name="文本框 9"/>
          <p:cNvSpPr txBox="1"/>
          <p:nvPr/>
        </p:nvSpPr>
        <p:spPr>
          <a:xfrm>
            <a:off x="5353990" y="3169095"/>
            <a:ext cx="2448937" cy="369332"/>
          </a:xfrm>
          <a:prstGeom prst="rect">
            <a:avLst/>
          </a:prstGeom>
          <a:noFill/>
        </p:spPr>
        <p:txBody>
          <a:bodyPr wrap="square" rtlCol="0">
            <a:spAutoFit/>
          </a:bodyPr>
          <a:lstStyle/>
          <a:p>
            <a:pPr algn="ctr"/>
            <a:r>
              <a:rPr lang="en-US" altLang="zh-CN" dirty="0">
                <a:latin typeface="微软雅黑" panose="020B0503020204020204" pitchFamily="34" charset="-122"/>
                <a:ea typeface="微软雅黑" panose="020B0503020204020204" pitchFamily="34" charset="-122"/>
              </a:rPr>
              <a:t>32</a:t>
            </a:r>
            <a:r>
              <a:rPr lang="zh-CN" altLang="en-US" dirty="0">
                <a:latin typeface="微软雅黑" panose="020B0503020204020204" pitchFamily="34" charset="-122"/>
                <a:ea typeface="微软雅黑" panose="020B0503020204020204" pitchFamily="34" charset="-122"/>
              </a:rPr>
              <a:t>层</a:t>
            </a:r>
            <a:r>
              <a:rPr lang="en-US" altLang="zh-CN" dirty="0">
                <a:latin typeface="微软雅黑" panose="020B0503020204020204" pitchFamily="34" charset="-122"/>
                <a:ea typeface="微软雅黑" panose="020B0503020204020204" pitchFamily="34" charset="-122"/>
              </a:rPr>
              <a:t>NAND</a:t>
            </a:r>
            <a:r>
              <a:rPr lang="zh-CN" altLang="en-US" dirty="0">
                <a:latin typeface="微软雅黑" panose="020B0503020204020204" pitchFamily="34" charset="-122"/>
                <a:ea typeface="微软雅黑" panose="020B0503020204020204" pitchFamily="34" charset="-122"/>
              </a:rPr>
              <a:t>闪存构造</a:t>
            </a:r>
          </a:p>
        </p:txBody>
      </p:sp>
      <p:sp>
        <p:nvSpPr>
          <p:cNvPr id="11" name="下箭头 10"/>
          <p:cNvSpPr/>
          <p:nvPr/>
        </p:nvSpPr>
        <p:spPr>
          <a:xfrm>
            <a:off x="2107323" y="3267001"/>
            <a:ext cx="305849" cy="436418"/>
          </a:xfrm>
          <a:prstGeom prst="downArrow">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a:p>
        </p:txBody>
      </p:sp>
      <p:pic>
        <p:nvPicPr>
          <p:cNvPr id="1026" name="Picture 2" descr="clip_image002.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47495" y="3707382"/>
            <a:ext cx="3594559" cy="2019714"/>
          </a:xfrm>
          <a:prstGeom prst="rect">
            <a:avLst/>
          </a:prstGeom>
          <a:noFill/>
          <a:extLst>
            <a:ext uri="{909E8E84-426E-40DD-AFC4-6F175D3DCCD1}">
              <a14:hiddenFill xmlns:a14="http://schemas.microsoft.com/office/drawing/2010/main">
                <a:solidFill>
                  <a:srgbClr val="FFFFFF"/>
                </a:solidFill>
              </a14:hiddenFill>
            </a:ext>
          </a:extLst>
        </p:spPr>
      </p:pic>
      <p:sp>
        <p:nvSpPr>
          <p:cNvPr id="13" name="文本框 12"/>
          <p:cNvSpPr txBox="1"/>
          <p:nvPr/>
        </p:nvSpPr>
        <p:spPr>
          <a:xfrm>
            <a:off x="5180265" y="5727096"/>
            <a:ext cx="2729021" cy="646331"/>
          </a:xfrm>
          <a:prstGeom prst="rect">
            <a:avLst/>
          </a:prstGeom>
          <a:noFill/>
        </p:spPr>
        <p:txBody>
          <a:bodyPr wrap="square" rtlCol="0">
            <a:spAutoFit/>
          </a:bodyPr>
          <a:lstStyle/>
          <a:p>
            <a:pPr algn="ctr"/>
            <a:r>
              <a:rPr lang="en-US" altLang="zh-CN" dirty="0">
                <a:latin typeface="微软雅黑" panose="020B0503020204020204" pitchFamily="34" charset="-122"/>
                <a:ea typeface="微软雅黑" panose="020B0503020204020204" pitchFamily="34" charset="-122"/>
              </a:rPr>
              <a:t>64</a:t>
            </a:r>
            <a:r>
              <a:rPr lang="zh-CN" altLang="en-US" dirty="0">
                <a:latin typeface="微软雅黑" panose="020B0503020204020204" pitchFamily="34" charset="-122"/>
                <a:ea typeface="微软雅黑" panose="020B0503020204020204" pitchFamily="34" charset="-122"/>
              </a:rPr>
              <a:t>层</a:t>
            </a:r>
            <a:r>
              <a:rPr lang="en-US" altLang="zh-CN" dirty="0">
                <a:latin typeface="微软雅黑" panose="020B0503020204020204" pitchFamily="34" charset="-122"/>
                <a:ea typeface="微软雅黑" panose="020B0503020204020204" pitchFamily="34" charset="-122"/>
              </a:rPr>
              <a:t>NAND</a:t>
            </a:r>
            <a:r>
              <a:rPr lang="zh-CN" altLang="en-US" dirty="0">
                <a:latin typeface="微软雅黑" panose="020B0503020204020204" pitchFamily="34" charset="-122"/>
                <a:ea typeface="微软雅黑" panose="020B0503020204020204" pitchFamily="34" charset="-122"/>
              </a:rPr>
              <a:t>闪存构造 </a:t>
            </a:r>
            <a:endParaRPr lang="en-US" altLang="zh-CN" dirty="0">
              <a:latin typeface="微软雅黑" panose="020B0503020204020204" pitchFamily="34" charset="-122"/>
              <a:ea typeface="微软雅黑" panose="020B0503020204020204" pitchFamily="34" charset="-122"/>
            </a:endParaRPr>
          </a:p>
          <a:p>
            <a:pPr algn="ctr"/>
            <a:r>
              <a:rPr lang="en-US" altLang="zh-CN" dirty="0">
                <a:latin typeface="微软雅黑" panose="020B0503020204020204" pitchFamily="34" charset="-122"/>
                <a:ea typeface="微软雅黑" panose="020B0503020204020204" pitchFamily="34" charset="-122"/>
              </a:rPr>
              <a:t>X-tacking</a:t>
            </a: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476719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500"/>
                                        <p:tgtEl>
                                          <p:spTgt spid="10"/>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026"/>
                                        </p:tgtEl>
                                        <p:attrNameLst>
                                          <p:attrName>style.visibility</p:attrName>
                                        </p:attrNameLst>
                                      </p:cBhvr>
                                      <p:to>
                                        <p:strVal val="visible"/>
                                      </p:to>
                                    </p:set>
                                    <p:animEffect transition="in" filter="fade">
                                      <p:cBhvr>
                                        <p:cTn id="30" dur="500"/>
                                        <p:tgtEl>
                                          <p:spTgt spid="1026"/>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fade">
                                      <p:cBhvr>
                                        <p:cTn id="3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animBg="1"/>
      <p:bldP spid="1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810614" y="1038826"/>
            <a:ext cx="3462867" cy="584775"/>
          </a:xfrm>
          <a:prstGeom prst="rect">
            <a:avLst/>
          </a:prstGeom>
          <a:noFill/>
        </p:spPr>
        <p:txBody>
          <a:bodyPr wrap="square" rtlCol="0">
            <a:spAutoFit/>
          </a:bodyPr>
          <a:lstStyle/>
          <a:p>
            <a:r>
              <a:rPr lang="zh-CN" altLang="en-US" sz="3200" b="1" dirty="0">
                <a:ln>
                  <a:solidFill>
                    <a:schemeClr val="tx2">
                      <a:lumMod val="50000"/>
                      <a:lumOff val="50000"/>
                    </a:schemeClr>
                  </a:solidFill>
                </a:ln>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芯片是什么？？？</a:t>
            </a:r>
          </a:p>
        </p:txBody>
      </p:sp>
      <p:sp>
        <p:nvSpPr>
          <p:cNvPr id="3" name="TextBox 2"/>
          <p:cNvSpPr txBox="1"/>
          <p:nvPr/>
        </p:nvSpPr>
        <p:spPr>
          <a:xfrm>
            <a:off x="1794080" y="1840374"/>
            <a:ext cx="5497974" cy="1015663"/>
          </a:xfrm>
          <a:prstGeom prst="rect">
            <a:avLst/>
          </a:prstGeom>
          <a:noFill/>
        </p:spPr>
        <p:txBody>
          <a:bodyPr wrap="square" rtlCol="0">
            <a:spAutoFit/>
          </a:bodyPr>
          <a:lstStyle/>
          <a:p>
            <a:pPr algn="ctr"/>
            <a:r>
              <a:rPr lang="zh-CN" altLang="en-US" sz="2000" b="1" dirty="0">
                <a:solidFill>
                  <a:schemeClr val="bg2">
                    <a:lumMod val="10000"/>
                  </a:schemeClr>
                </a:solidFill>
                <a:latin typeface="微软雅黑" panose="020B0503020204020204" pitchFamily="34" charset="-122"/>
                <a:ea typeface="微软雅黑" panose="020B0503020204020204" pitchFamily="34" charset="-122"/>
              </a:rPr>
              <a:t>现在手机非常智能，玩游戏、打电话、砸核桃</a:t>
            </a:r>
            <a:endParaRPr lang="en-US" altLang="zh-CN" sz="2000" b="1" dirty="0">
              <a:solidFill>
                <a:schemeClr val="bg2">
                  <a:lumMod val="10000"/>
                </a:schemeClr>
              </a:solidFill>
              <a:latin typeface="微软雅黑" panose="020B0503020204020204" pitchFamily="34" charset="-122"/>
              <a:ea typeface="微软雅黑" panose="020B0503020204020204" pitchFamily="34" charset="-122"/>
            </a:endParaRPr>
          </a:p>
          <a:p>
            <a:pPr algn="ctr"/>
            <a:endParaRPr lang="en-US" altLang="zh-CN" sz="2000" b="1" dirty="0">
              <a:solidFill>
                <a:schemeClr val="bg2">
                  <a:lumMod val="10000"/>
                </a:schemeClr>
              </a:solidFill>
              <a:latin typeface="微软雅黑" panose="020B0503020204020204" pitchFamily="34" charset="-122"/>
              <a:ea typeface="微软雅黑" panose="020B0503020204020204" pitchFamily="34" charset="-122"/>
            </a:endParaRPr>
          </a:p>
          <a:p>
            <a:pPr algn="ctr"/>
            <a:r>
              <a:rPr lang="zh-CN" altLang="en-US" sz="2000" b="1" dirty="0">
                <a:solidFill>
                  <a:schemeClr val="bg2">
                    <a:lumMod val="10000"/>
                  </a:schemeClr>
                </a:solidFill>
                <a:latin typeface="微软雅黑" panose="020B0503020204020204" pitchFamily="34" charset="-122"/>
                <a:ea typeface="微软雅黑" panose="020B0503020204020204" pitchFamily="34" charset="-122"/>
              </a:rPr>
              <a:t>一部手机全能搞定</a:t>
            </a:r>
          </a:p>
        </p:txBody>
      </p:sp>
      <p:pic>
        <p:nvPicPr>
          <p:cNvPr id="1027" name="Picture 3" descr="C:\Users\E903219\Documents\1.png"/>
          <p:cNvPicPr>
            <a:picLocks noChangeAspect="1" noChangeArrowheads="1"/>
          </p:cNvPicPr>
          <p:nvPr/>
        </p:nvPicPr>
        <p:blipFill rotWithShape="1">
          <a:blip r:embed="rId3">
            <a:extLst>
              <a:ext uri="{28A0092B-C50C-407E-A947-70E740481C1C}">
                <a14:useLocalDpi xmlns:a14="http://schemas.microsoft.com/office/drawing/2010/main" val="0"/>
              </a:ext>
            </a:extLst>
          </a:blip>
          <a:srcRect t="5053" r="1406" b="34543"/>
          <a:stretch/>
        </p:blipFill>
        <p:spPr bwMode="auto">
          <a:xfrm>
            <a:off x="1534367" y="3044142"/>
            <a:ext cx="6706807" cy="293997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92480" y="118373"/>
            <a:ext cx="3219151" cy="646331"/>
          </a:xfrm>
          <a:prstGeom prst="rect">
            <a:avLst/>
          </a:prstGeom>
          <a:noFill/>
        </p:spPr>
        <p:txBody>
          <a:bodyPr wrap="none" rtlCol="0">
            <a:spAutoFit/>
          </a:bodyPr>
          <a:lstStyle/>
          <a:p>
            <a:r>
              <a:rPr lang="en-US" altLang="zh-CN" sz="3600" b="1" dirty="0">
                <a:solidFill>
                  <a:schemeClr val="tx2"/>
                </a:solidFill>
                <a:latin typeface="微软雅黑" panose="020B0503020204020204" pitchFamily="34" charset="-122"/>
                <a:ea typeface="微软雅黑" panose="020B0503020204020204" pitchFamily="34" charset="-122"/>
              </a:rPr>
              <a:t>Litho</a:t>
            </a:r>
            <a:r>
              <a:rPr lang="zh-CN" altLang="en-US" sz="3600" b="1" dirty="0">
                <a:solidFill>
                  <a:schemeClr val="tx2"/>
                </a:solidFill>
                <a:latin typeface="微软雅黑" panose="020B0503020204020204" pitchFamily="34" charset="-122"/>
                <a:ea typeface="微软雅黑" panose="020B0503020204020204" pitchFamily="34" charset="-122"/>
              </a:rPr>
              <a:t>区域简介</a:t>
            </a:r>
          </a:p>
        </p:txBody>
      </p:sp>
      <p:sp>
        <p:nvSpPr>
          <p:cNvPr id="5" name="矩形 4"/>
          <p:cNvSpPr/>
          <p:nvPr/>
        </p:nvSpPr>
        <p:spPr>
          <a:xfrm>
            <a:off x="279202" y="1199654"/>
            <a:ext cx="8172648" cy="1200329"/>
          </a:xfrm>
          <a:prstGeom prst="rect">
            <a:avLst/>
          </a:prstGeom>
        </p:spPr>
        <p:txBody>
          <a:bodyPr wrap="square">
            <a:spAutoFit/>
          </a:bodyPr>
          <a:lstStyle/>
          <a:p>
            <a:pPr lvl="0">
              <a:lnSpc>
                <a:spcPct val="150000"/>
              </a:lnSpc>
            </a:pPr>
            <a:r>
              <a:rPr lang="en-US" altLang="zh-CN" sz="1600" b="1" dirty="0">
                <a:solidFill>
                  <a:schemeClr val="tx1">
                    <a:lumMod val="65000"/>
                    <a:lumOff val="35000"/>
                  </a:schemeClr>
                </a:solidFill>
                <a:latin typeface="微软雅黑" panose="020B0503020204020204" pitchFamily="34" charset="-122"/>
                <a:ea typeface="微软雅黑" panose="020B0503020204020204" pitchFamily="34" charset="-122"/>
              </a:rPr>
              <a:t>Litho:</a:t>
            </a: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rPr>
              <a:t>黄光微影</a:t>
            </a:r>
            <a:endParaRPr lang="en-US" altLang="zh-CN" sz="1600" b="1" dirty="0">
              <a:solidFill>
                <a:schemeClr val="tx1">
                  <a:lumMod val="65000"/>
                  <a:lumOff val="35000"/>
                </a:schemeClr>
              </a:solidFill>
              <a:latin typeface="微软雅黑" panose="020B0503020204020204" pitchFamily="34" charset="-122"/>
              <a:ea typeface="微软雅黑" panose="020B0503020204020204" pitchFamily="34" charset="-122"/>
            </a:endParaRPr>
          </a:p>
          <a:p>
            <a:pPr marL="342900" lvl="0" indent="-342900" algn="just">
              <a:lnSpc>
                <a:spcPct val="150000"/>
              </a:lnSpc>
              <a:buFont typeface="Wingdings" panose="05000000000000000000" pitchFamily="2" charset="2"/>
              <a:buChar char="u"/>
            </a:pP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主要负责光刻工艺，就是通过</a:t>
            </a:r>
            <a:r>
              <a:rPr lang="zh-CN" altLang="zh-CN" sz="1600" dirty="0">
                <a:solidFill>
                  <a:schemeClr val="tx1">
                    <a:lumMod val="65000"/>
                    <a:lumOff val="35000"/>
                  </a:schemeClr>
                </a:solidFill>
                <a:latin typeface="微软雅黑" panose="020B0503020204020204" pitchFamily="34" charset="-122"/>
                <a:ea typeface="微软雅黑" panose="020B0503020204020204" pitchFamily="34" charset="-122"/>
              </a:rPr>
              <a:t>涂布光刻胶</a:t>
            </a: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rPr>
              <a:t>---</a:t>
            </a:r>
            <a:r>
              <a:rPr lang="zh-CN" altLang="zh-CN" sz="1600" dirty="0">
                <a:solidFill>
                  <a:schemeClr val="tx1">
                    <a:lumMod val="65000"/>
                    <a:lumOff val="35000"/>
                  </a:schemeClr>
                </a:solidFill>
                <a:latin typeface="微软雅黑" panose="020B0503020204020204" pitchFamily="34" charset="-122"/>
                <a:ea typeface="微软雅黑" panose="020B0503020204020204" pitchFamily="34" charset="-122"/>
              </a:rPr>
              <a:t>曝光</a:t>
            </a: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rPr>
              <a:t>---</a:t>
            </a:r>
            <a:r>
              <a:rPr lang="zh-CN" altLang="zh-CN" sz="1600" dirty="0">
                <a:solidFill>
                  <a:schemeClr val="tx1">
                    <a:lumMod val="65000"/>
                    <a:lumOff val="35000"/>
                  </a:schemeClr>
                </a:solidFill>
                <a:latin typeface="微软雅黑" panose="020B0503020204020204" pitchFamily="34" charset="-122"/>
                <a:ea typeface="微软雅黑" panose="020B0503020204020204" pitchFamily="34" charset="-122"/>
              </a:rPr>
              <a:t>显影的方式，将光罩上的设计图形转移到晶片上的过程。</a:t>
            </a:r>
          </a:p>
        </p:txBody>
      </p:sp>
      <p:pic>
        <p:nvPicPr>
          <p:cNvPr id="6" name="Picture 4" descr="https://timgsa.baidu.com/timg?image&amp;quality=80&amp;size=b9999_10000&amp;sec=1545387483799&amp;di=c79a6b5be758396760ad49277841c06c&amp;imgtype=0&amp;src=http%3A%2F%2Ffile.elecfans.com%2Fweb1%2FM00%2F58%2F2A%2FpIYBAFtT7uiAGjIlAACWpNo757A387.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68344" y="2473121"/>
            <a:ext cx="2383506" cy="30949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833" y="2704654"/>
            <a:ext cx="5806004" cy="26134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TextBox 7"/>
          <p:cNvSpPr txBox="1"/>
          <p:nvPr/>
        </p:nvSpPr>
        <p:spPr>
          <a:xfrm>
            <a:off x="1378689" y="2886080"/>
            <a:ext cx="400646" cy="646331"/>
          </a:xfrm>
          <a:prstGeom prst="rect">
            <a:avLst/>
          </a:prstGeom>
          <a:solidFill>
            <a:schemeClr val="bg1"/>
          </a:solidFill>
        </p:spPr>
        <p:txBody>
          <a:bodyPr wrap="square" rtlCol="0">
            <a:spAutoFit/>
          </a:bodyPr>
          <a:lstStyle/>
          <a:p>
            <a:r>
              <a:rPr lang="zh-CN" altLang="en-US" b="1" dirty="0">
                <a:solidFill>
                  <a:schemeClr val="tx2"/>
                </a:solidFill>
                <a:latin typeface="微软雅黑" panose="020B0503020204020204" pitchFamily="34" charset="-122"/>
                <a:ea typeface="微软雅黑" panose="020B0503020204020204" pitchFamily="34" charset="-122"/>
              </a:rPr>
              <a:t>涂胶</a:t>
            </a:r>
          </a:p>
        </p:txBody>
      </p:sp>
      <p:sp>
        <p:nvSpPr>
          <p:cNvPr id="9" name="TextBox 8"/>
          <p:cNvSpPr txBox="1"/>
          <p:nvPr/>
        </p:nvSpPr>
        <p:spPr>
          <a:xfrm>
            <a:off x="2649627" y="3013039"/>
            <a:ext cx="400646" cy="646331"/>
          </a:xfrm>
          <a:prstGeom prst="rect">
            <a:avLst/>
          </a:prstGeom>
          <a:solidFill>
            <a:schemeClr val="bg1"/>
          </a:solidFill>
        </p:spPr>
        <p:txBody>
          <a:bodyPr wrap="square" rtlCol="0">
            <a:spAutoFit/>
          </a:bodyPr>
          <a:lstStyle/>
          <a:p>
            <a:r>
              <a:rPr lang="zh-CN" altLang="en-US" b="1" dirty="0">
                <a:solidFill>
                  <a:schemeClr val="tx2"/>
                </a:solidFill>
                <a:latin typeface="微软雅黑" panose="020B0503020204020204" pitchFamily="34" charset="-122"/>
                <a:ea typeface="微软雅黑" panose="020B0503020204020204" pitchFamily="34" charset="-122"/>
              </a:rPr>
              <a:t>铺展</a:t>
            </a:r>
          </a:p>
        </p:txBody>
      </p:sp>
      <p:sp>
        <p:nvSpPr>
          <p:cNvPr id="10" name="TextBox 9"/>
          <p:cNvSpPr txBox="1"/>
          <p:nvPr/>
        </p:nvSpPr>
        <p:spPr>
          <a:xfrm>
            <a:off x="4275825" y="3005896"/>
            <a:ext cx="400646" cy="646331"/>
          </a:xfrm>
          <a:prstGeom prst="rect">
            <a:avLst/>
          </a:prstGeom>
          <a:solidFill>
            <a:schemeClr val="bg1"/>
          </a:solidFill>
        </p:spPr>
        <p:txBody>
          <a:bodyPr wrap="square" rtlCol="0">
            <a:spAutoFit/>
          </a:bodyPr>
          <a:lstStyle/>
          <a:p>
            <a:r>
              <a:rPr lang="zh-CN" altLang="en-US" b="1" dirty="0">
                <a:solidFill>
                  <a:schemeClr val="tx2"/>
                </a:solidFill>
                <a:latin typeface="微软雅黑" panose="020B0503020204020204" pitchFamily="34" charset="-122"/>
                <a:ea typeface="微软雅黑" panose="020B0503020204020204" pitchFamily="34" charset="-122"/>
              </a:rPr>
              <a:t>旋转</a:t>
            </a:r>
          </a:p>
        </p:txBody>
      </p:sp>
      <p:sp>
        <p:nvSpPr>
          <p:cNvPr id="11" name="TextBox 10"/>
          <p:cNvSpPr txBox="1"/>
          <p:nvPr/>
        </p:nvSpPr>
        <p:spPr>
          <a:xfrm>
            <a:off x="1330992" y="4829222"/>
            <a:ext cx="496039" cy="646331"/>
          </a:xfrm>
          <a:prstGeom prst="rect">
            <a:avLst/>
          </a:prstGeom>
          <a:solidFill>
            <a:schemeClr val="bg1"/>
          </a:solidFill>
        </p:spPr>
        <p:txBody>
          <a:bodyPr wrap="square" rtlCol="0">
            <a:spAutoFit/>
          </a:bodyPr>
          <a:lstStyle/>
          <a:p>
            <a:r>
              <a:rPr lang="zh-CN" altLang="en-US" b="1" dirty="0">
                <a:solidFill>
                  <a:schemeClr val="tx2"/>
                </a:solidFill>
                <a:latin typeface="微软雅黑" panose="020B0503020204020204" pitchFamily="34" charset="-122"/>
                <a:ea typeface="微软雅黑" panose="020B0503020204020204" pitchFamily="34" charset="-122"/>
              </a:rPr>
              <a:t>真空</a:t>
            </a:r>
          </a:p>
        </p:txBody>
      </p:sp>
      <p:sp>
        <p:nvSpPr>
          <p:cNvPr id="12" name="TextBox 11"/>
          <p:cNvSpPr txBox="1"/>
          <p:nvPr/>
        </p:nvSpPr>
        <p:spPr>
          <a:xfrm>
            <a:off x="4960873" y="4190018"/>
            <a:ext cx="496039" cy="923330"/>
          </a:xfrm>
          <a:prstGeom prst="rect">
            <a:avLst/>
          </a:prstGeom>
          <a:solidFill>
            <a:schemeClr val="bg1"/>
          </a:solidFill>
        </p:spPr>
        <p:txBody>
          <a:bodyPr wrap="square" rtlCol="0">
            <a:spAutoFit/>
          </a:bodyPr>
          <a:lstStyle/>
          <a:p>
            <a:r>
              <a:rPr lang="zh-CN" altLang="en-US" b="1" dirty="0">
                <a:solidFill>
                  <a:schemeClr val="tx2"/>
                </a:solidFill>
                <a:latin typeface="微软雅黑" panose="020B0503020204020204" pitchFamily="34" charset="-122"/>
                <a:ea typeface="微软雅黑" panose="020B0503020204020204" pitchFamily="34" charset="-122"/>
              </a:rPr>
              <a:t>高旋转</a:t>
            </a:r>
          </a:p>
        </p:txBody>
      </p:sp>
    </p:spTree>
    <p:extLst>
      <p:ext uri="{BB962C8B-B14F-4D97-AF65-F5344CB8AC3E}">
        <p14:creationId xmlns:p14="http://schemas.microsoft.com/office/powerpoint/2010/main" val="1733553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50145" y="118373"/>
            <a:ext cx="3021340" cy="646331"/>
          </a:xfrm>
          <a:prstGeom prst="rect">
            <a:avLst/>
          </a:prstGeom>
          <a:noFill/>
        </p:spPr>
        <p:txBody>
          <a:bodyPr wrap="none" rtlCol="0">
            <a:spAutoFit/>
          </a:bodyPr>
          <a:lstStyle/>
          <a:p>
            <a:r>
              <a:rPr lang="en-US" altLang="zh-CN" sz="3600" b="1" dirty="0">
                <a:solidFill>
                  <a:schemeClr val="tx2"/>
                </a:solidFill>
                <a:latin typeface="微软雅黑" panose="020B0503020204020204" pitchFamily="34" charset="-122"/>
                <a:ea typeface="微软雅黑" panose="020B0503020204020204" pitchFamily="34" charset="-122"/>
              </a:rPr>
              <a:t>Etch</a:t>
            </a:r>
            <a:r>
              <a:rPr lang="zh-CN" altLang="en-US" sz="3600" b="1" dirty="0">
                <a:solidFill>
                  <a:schemeClr val="tx2"/>
                </a:solidFill>
                <a:latin typeface="微软雅黑" panose="020B0503020204020204" pitchFamily="34" charset="-122"/>
                <a:ea typeface="微软雅黑" panose="020B0503020204020204" pitchFamily="34" charset="-122"/>
              </a:rPr>
              <a:t>区域简介</a:t>
            </a:r>
          </a:p>
        </p:txBody>
      </p:sp>
      <p:sp>
        <p:nvSpPr>
          <p:cNvPr id="4" name="矩形 3"/>
          <p:cNvSpPr/>
          <p:nvPr/>
        </p:nvSpPr>
        <p:spPr>
          <a:xfrm>
            <a:off x="169333" y="922095"/>
            <a:ext cx="8458200" cy="2769989"/>
          </a:xfrm>
          <a:prstGeom prst="rect">
            <a:avLst/>
          </a:prstGeom>
        </p:spPr>
        <p:txBody>
          <a:bodyPr wrap="square">
            <a:spAutoFit/>
          </a:bodyPr>
          <a:lstStyle/>
          <a:p>
            <a:pPr marL="285750" indent="-285750">
              <a:lnSpc>
                <a:spcPct val="150000"/>
              </a:lnSpc>
              <a:buFont typeface="Wingdings" panose="05000000000000000000" pitchFamily="2" charset="2"/>
              <a:buChar char="u"/>
            </a:pPr>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rPr>
              <a:t>湿法刻蚀与干法刻蚀</a:t>
            </a:r>
            <a:endParaRPr lang="en-US" altLang="zh-CN" sz="2000" dirty="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50000"/>
              </a:lnSpc>
            </a:pPr>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湿法蚀刻：采用液体化学试剂进行薄膜刻蚀</a:t>
            </a:r>
            <a:endParaRPr lang="en-US" altLang="zh-CN" dirty="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50000"/>
              </a:lnSpc>
            </a:pP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    干法刻蚀：采用气态的化学气体进行薄膜刻蚀</a:t>
            </a:r>
            <a:endParaRPr lang="en-US" altLang="zh-CN" sz="2000" dirty="0">
              <a:solidFill>
                <a:schemeClr val="tx1">
                  <a:lumMod val="65000"/>
                  <a:lumOff val="35000"/>
                </a:schemeClr>
              </a:solidFill>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u"/>
            </a:pPr>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rPr>
              <a:t>各向同性刻蚀与各向异性刻蚀</a:t>
            </a:r>
            <a:endParaRPr lang="en-US" altLang="zh-CN" sz="2000" dirty="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50000"/>
              </a:lnSpc>
            </a:pP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    各向同性刻蚀：薄膜在各个方向上都受到同样的刻蚀</a:t>
            </a:r>
            <a:endParaRPr lang="en-US" altLang="zh-CN" dirty="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50000"/>
              </a:lnSpc>
            </a:pP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    各向异性刻蚀：薄膜在各个方向上所受刻蚀不等</a:t>
            </a:r>
            <a:endParaRPr lang="en-US" altLang="zh-CN" dirty="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18434" name="Picture 2" descr="https://timgsa.baidu.com/timg?image&amp;quality=80&amp;size=b9999_10000&amp;sec=1545393359940&amp;di=46ba1f5cbfb1db7213e11ab73a761afa&amp;imgtype=0&amp;src=http%3A%2F%2Fmmbiz.qpic.cn%2Fmmbiz_gif%2FXnhZdpBsgib1SvicMvy0KJebrhzw43iaQ32Mp71v4Gs8k4sv8ic7p3DqqHjzLib6nnL5sydSteDJdJEKM2oav4MMzMQ%2F640%3Fwx_fmt%3D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216958" y="3762864"/>
            <a:ext cx="4181475" cy="2286001"/>
          </a:xfrm>
          <a:prstGeom prst="rect">
            <a:avLst/>
          </a:prstGeom>
          <a:noFill/>
          <a:extLst>
            <a:ext uri="{909E8E84-426E-40DD-AFC4-6F175D3DCCD1}">
              <a14:hiddenFill xmlns:a14="http://schemas.microsoft.com/office/drawing/2010/main">
                <a:solidFill>
                  <a:srgbClr val="FFFFFF"/>
                </a:solidFill>
              </a14:hiddenFill>
            </a:ext>
          </a:extLst>
        </p:spPr>
      </p:pic>
      <p:pic>
        <p:nvPicPr>
          <p:cNvPr id="18438" name="Picture 6" descr="https://timgsa.baidu.com/timg?image&amp;quality=80&amp;size=b9999_10000&amp;sec=1545393451903&amp;di=6a3a7f67ae6f4e77b9bc2f97c951fae9&amp;imgtype=0&amp;src=http%3A%2F%2Fimg.jdzj.com%2FUserDocument%2F2017y%2Fdgwiden%2Feditor%2F2018042411403478.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49563" y="3762864"/>
            <a:ext cx="3996503" cy="2286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70887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11560" y="118373"/>
            <a:ext cx="3074881" cy="646331"/>
          </a:xfrm>
          <a:prstGeom prst="rect">
            <a:avLst/>
          </a:prstGeom>
          <a:noFill/>
        </p:spPr>
        <p:txBody>
          <a:bodyPr wrap="none" rtlCol="0">
            <a:spAutoFit/>
          </a:bodyPr>
          <a:lstStyle/>
          <a:p>
            <a:r>
              <a:rPr lang="en-US" altLang="zh-CN" sz="3600" b="1" dirty="0">
                <a:solidFill>
                  <a:srgbClr val="000000"/>
                </a:solidFill>
                <a:latin typeface="微软雅黑" panose="020B0503020204020204" pitchFamily="34" charset="-122"/>
                <a:ea typeface="微软雅黑" panose="020B0503020204020204" pitchFamily="34" charset="-122"/>
              </a:rPr>
              <a:t>DIFF</a:t>
            </a:r>
            <a:r>
              <a:rPr lang="zh-CN" altLang="en-US" sz="3600" b="1" dirty="0">
                <a:solidFill>
                  <a:srgbClr val="000000"/>
                </a:solidFill>
                <a:latin typeface="微软雅黑" panose="020B0503020204020204" pitchFamily="34" charset="-122"/>
                <a:ea typeface="微软雅黑" panose="020B0503020204020204" pitchFamily="34" charset="-122"/>
              </a:rPr>
              <a:t>区域简介</a:t>
            </a:r>
          </a:p>
        </p:txBody>
      </p:sp>
      <p:sp>
        <p:nvSpPr>
          <p:cNvPr id="3" name="矩形 2"/>
          <p:cNvSpPr/>
          <p:nvPr/>
        </p:nvSpPr>
        <p:spPr>
          <a:xfrm>
            <a:off x="314324" y="1000542"/>
            <a:ext cx="8677275" cy="1754326"/>
          </a:xfrm>
          <a:prstGeom prst="rect">
            <a:avLst/>
          </a:prstGeom>
        </p:spPr>
        <p:txBody>
          <a:bodyPr wrap="square">
            <a:spAutoFit/>
          </a:bodyPr>
          <a:lstStyle/>
          <a:p>
            <a:pPr marL="342900" lvl="0" indent="-342900">
              <a:lnSpc>
                <a:spcPct val="150000"/>
              </a:lnSpc>
              <a:buFont typeface="Wingdings" panose="05000000000000000000" pitchFamily="2" charset="2"/>
              <a:buChar char="u"/>
            </a:pPr>
            <a:r>
              <a:rPr lang="en-US" altLang="zh-CN" dirty="0">
                <a:solidFill>
                  <a:srgbClr val="000000"/>
                </a:solidFill>
                <a:latin typeface="微软雅黑" panose="020B0503020204020204" pitchFamily="34" charset="-122"/>
                <a:ea typeface="微软雅黑" panose="020B0503020204020204" pitchFamily="34" charset="-122"/>
              </a:rPr>
              <a:t>Diffusion</a:t>
            </a:r>
            <a:r>
              <a:rPr lang="zh-CN" altLang="en-US" dirty="0">
                <a:solidFill>
                  <a:srgbClr val="000000"/>
                </a:solidFill>
                <a:latin typeface="微软雅黑" panose="020B0503020204020204" pitchFamily="34" charset="-122"/>
                <a:ea typeface="微软雅黑" panose="020B0503020204020204" pitchFamily="34" charset="-122"/>
              </a:rPr>
              <a:t>：</a:t>
            </a:r>
            <a:r>
              <a:rPr lang="zh-CN" altLang="zh-CN" dirty="0">
                <a:solidFill>
                  <a:srgbClr val="000000"/>
                </a:solidFill>
                <a:latin typeface="微软雅黑" panose="020B0503020204020204" pitchFamily="34" charset="-122"/>
                <a:ea typeface="微软雅黑" panose="020B0503020204020204" pitchFamily="34" charset="-122"/>
              </a:rPr>
              <a:t>扩散</a:t>
            </a:r>
            <a:r>
              <a:rPr lang="zh-CN" altLang="en-US" dirty="0">
                <a:solidFill>
                  <a:srgbClr val="000000"/>
                </a:solidFill>
                <a:latin typeface="微软雅黑" panose="020B0503020204020204" pitchFamily="34" charset="-122"/>
                <a:ea typeface="微软雅黑" panose="020B0503020204020204" pitchFamily="34" charset="-122"/>
              </a:rPr>
              <a:t>。</a:t>
            </a:r>
            <a:r>
              <a:rPr lang="zh-CN" altLang="zh-CN" dirty="0">
                <a:solidFill>
                  <a:srgbClr val="000000"/>
                </a:solidFill>
                <a:latin typeface="微软雅黑" panose="020B0503020204020204" pitchFamily="34" charset="-122"/>
                <a:ea typeface="微软雅黑" panose="020B0503020204020204" pitchFamily="34" charset="-122"/>
              </a:rPr>
              <a:t>利用高温炉管对芯片进行氧化、扩散、驱入、回火、沉积固化及融合等作用。</a:t>
            </a:r>
            <a:endParaRPr lang="en-US" altLang="zh-CN" dirty="0">
              <a:solidFill>
                <a:srgbClr val="000000"/>
              </a:solidFill>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u"/>
            </a:pPr>
            <a:r>
              <a:rPr lang="en-US" altLang="zh-CN" dirty="0">
                <a:solidFill>
                  <a:srgbClr val="000000"/>
                </a:solidFill>
                <a:latin typeface="微软雅黑" panose="020B0503020204020204" pitchFamily="34" charset="-122"/>
                <a:ea typeface="微软雅黑" panose="020B0503020204020204" pitchFamily="34" charset="-122"/>
              </a:rPr>
              <a:t>Implant:</a:t>
            </a:r>
            <a:r>
              <a:rPr lang="zh-CN" altLang="zh-CN" dirty="0">
                <a:solidFill>
                  <a:srgbClr val="000000"/>
                </a:solidFill>
                <a:latin typeface="微软雅黑" panose="020B0503020204020204" pitchFamily="34" charset="-122"/>
                <a:ea typeface="微软雅黑" panose="020B0503020204020204" pitchFamily="34" charset="-122"/>
              </a:rPr>
              <a:t>离子植入。将原子电离后在电场中加速，获得动能的离子经磁场筛选后射入芯片表层以改变其物理或电学性质。</a:t>
            </a:r>
            <a:endParaRPr lang="en-US" altLang="zh-CN" dirty="0">
              <a:solidFill>
                <a:srgbClr val="000000"/>
              </a:solidFill>
              <a:latin typeface="微软雅黑" panose="020B0503020204020204" pitchFamily="34" charset="-122"/>
              <a:ea typeface="微软雅黑" panose="020B0503020204020204" pitchFamily="34" charset="-122"/>
            </a:endParaRPr>
          </a:p>
        </p:txBody>
      </p:sp>
      <p:pic>
        <p:nvPicPr>
          <p:cNvPr id="20483"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3165" y="3054992"/>
            <a:ext cx="4049191" cy="22599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Box 6"/>
          <p:cNvSpPr txBox="1"/>
          <p:nvPr/>
        </p:nvSpPr>
        <p:spPr>
          <a:xfrm>
            <a:off x="1577584" y="5387459"/>
            <a:ext cx="1580352" cy="369332"/>
          </a:xfrm>
          <a:prstGeom prst="rect">
            <a:avLst/>
          </a:prstGeom>
          <a:noFill/>
        </p:spPr>
        <p:txBody>
          <a:bodyPr wrap="square" rtlCol="0">
            <a:spAutoFit/>
          </a:bodyPr>
          <a:lstStyle/>
          <a:p>
            <a:pPr algn="ctr"/>
            <a:r>
              <a:rPr lang="en-US" altLang="zh-CN" b="1" dirty="0">
                <a:solidFill>
                  <a:srgbClr val="000000"/>
                </a:solidFill>
                <a:latin typeface="微软雅黑" panose="020B0503020204020204" pitchFamily="34" charset="-122"/>
                <a:ea typeface="微软雅黑" panose="020B0503020204020204" pitchFamily="34" charset="-122"/>
              </a:rPr>
              <a:t>Implant</a:t>
            </a:r>
            <a:endParaRPr lang="zh-CN" altLang="en-US" b="1" dirty="0">
              <a:solidFill>
                <a:srgbClr val="000000"/>
              </a:solidFill>
              <a:latin typeface="微软雅黑" panose="020B0503020204020204" pitchFamily="34" charset="-122"/>
              <a:ea typeface="微软雅黑" panose="020B0503020204020204" pitchFamily="34" charset="-122"/>
            </a:endParaRPr>
          </a:p>
        </p:txBody>
      </p:sp>
      <p:pic>
        <p:nvPicPr>
          <p:cNvPr id="20484"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90253" y="3054992"/>
            <a:ext cx="4048165" cy="22599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Box 8"/>
          <p:cNvSpPr txBox="1"/>
          <p:nvPr/>
        </p:nvSpPr>
        <p:spPr>
          <a:xfrm>
            <a:off x="6129022" y="5387459"/>
            <a:ext cx="1330452" cy="369332"/>
          </a:xfrm>
          <a:prstGeom prst="rect">
            <a:avLst/>
          </a:prstGeom>
          <a:noFill/>
        </p:spPr>
        <p:txBody>
          <a:bodyPr wrap="square" rtlCol="0">
            <a:spAutoFit/>
          </a:bodyPr>
          <a:lstStyle/>
          <a:p>
            <a:pPr algn="ctr"/>
            <a:r>
              <a:rPr lang="en-US" altLang="zh-CN" b="1" dirty="0">
                <a:solidFill>
                  <a:srgbClr val="000000"/>
                </a:solidFill>
                <a:latin typeface="微软雅黑" panose="020B0503020204020204" pitchFamily="34" charset="-122"/>
                <a:ea typeface="微软雅黑" panose="020B0503020204020204" pitchFamily="34" charset="-122"/>
              </a:rPr>
              <a:t>Diffusion</a:t>
            </a:r>
            <a:endParaRPr lang="zh-CN" altLang="en-US"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7230342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4"/>
          <p:cNvSpPr txBox="1">
            <a:spLocks/>
          </p:cNvSpPr>
          <p:nvPr/>
        </p:nvSpPr>
        <p:spPr>
          <a:xfrm>
            <a:off x="251520" y="116632"/>
            <a:ext cx="7772400" cy="578693"/>
          </a:xfrm>
          <a:prstGeom prst="rect">
            <a:avLst/>
          </a:prstGeom>
        </p:spPr>
        <p:txBody>
          <a:bodyPr/>
          <a:lstStyle>
            <a:lvl1pPr algn="l" rtl="0" eaLnBrk="0" fontAlgn="base" hangingPunct="0">
              <a:spcBef>
                <a:spcPct val="0"/>
              </a:spcBef>
              <a:spcAft>
                <a:spcPct val="0"/>
              </a:spcAft>
              <a:defRPr sz="2800">
                <a:solidFill>
                  <a:schemeClr val="tx2"/>
                </a:solidFill>
                <a:latin typeface="+mj-lt"/>
                <a:ea typeface="+mj-ea"/>
                <a:cs typeface="+mj-cs"/>
                <a:sym typeface="Verdana" pitchFamily="34" charset="0"/>
              </a:defRPr>
            </a:lvl1pPr>
            <a:lvl2pPr algn="l" rtl="0" eaLnBrk="0" fontAlgn="base" hangingPunct="0">
              <a:spcBef>
                <a:spcPct val="0"/>
              </a:spcBef>
              <a:spcAft>
                <a:spcPct val="0"/>
              </a:spcAft>
              <a:defRPr sz="2800">
                <a:solidFill>
                  <a:schemeClr val="tx2"/>
                </a:solidFill>
                <a:latin typeface="Verdana" pitchFamily="34" charset="0"/>
                <a:ea typeface="Verdana" pitchFamily="34" charset="0"/>
                <a:cs typeface="Verdana" pitchFamily="34" charset="0"/>
                <a:sym typeface="Verdana" pitchFamily="34" charset="0"/>
              </a:defRPr>
            </a:lvl2pPr>
            <a:lvl3pPr algn="l" rtl="0" eaLnBrk="0" fontAlgn="base" hangingPunct="0">
              <a:spcBef>
                <a:spcPct val="0"/>
              </a:spcBef>
              <a:spcAft>
                <a:spcPct val="0"/>
              </a:spcAft>
              <a:defRPr sz="2800">
                <a:solidFill>
                  <a:schemeClr val="tx2"/>
                </a:solidFill>
                <a:latin typeface="Verdana" pitchFamily="34" charset="0"/>
                <a:ea typeface="Verdana" pitchFamily="34" charset="0"/>
                <a:cs typeface="Verdana" pitchFamily="34" charset="0"/>
                <a:sym typeface="Verdana" pitchFamily="34" charset="0"/>
              </a:defRPr>
            </a:lvl3pPr>
            <a:lvl4pPr algn="l" rtl="0" eaLnBrk="0" fontAlgn="base" hangingPunct="0">
              <a:spcBef>
                <a:spcPct val="0"/>
              </a:spcBef>
              <a:spcAft>
                <a:spcPct val="0"/>
              </a:spcAft>
              <a:defRPr sz="2800">
                <a:solidFill>
                  <a:schemeClr val="tx2"/>
                </a:solidFill>
                <a:latin typeface="Verdana" pitchFamily="34" charset="0"/>
                <a:ea typeface="Verdana" pitchFamily="34" charset="0"/>
                <a:cs typeface="Verdana" pitchFamily="34" charset="0"/>
                <a:sym typeface="Verdana" pitchFamily="34" charset="0"/>
              </a:defRPr>
            </a:lvl4pPr>
            <a:lvl5pPr algn="l" rtl="0" eaLnBrk="0" fontAlgn="base" hangingPunct="0">
              <a:spcBef>
                <a:spcPct val="0"/>
              </a:spcBef>
              <a:spcAft>
                <a:spcPct val="0"/>
              </a:spcAft>
              <a:defRPr sz="2800">
                <a:solidFill>
                  <a:schemeClr val="tx2"/>
                </a:solidFill>
                <a:latin typeface="Verdana" pitchFamily="34" charset="0"/>
                <a:ea typeface="Verdana" pitchFamily="34" charset="0"/>
                <a:cs typeface="Verdana" pitchFamily="34" charset="0"/>
                <a:sym typeface="Verdana" pitchFamily="34" charset="0"/>
              </a:defRPr>
            </a:lvl5pPr>
            <a:lvl6pPr marL="457200" algn="l" rtl="0" fontAlgn="base">
              <a:spcBef>
                <a:spcPct val="0"/>
              </a:spcBef>
              <a:spcAft>
                <a:spcPct val="0"/>
              </a:spcAft>
              <a:defRPr sz="3200">
                <a:solidFill>
                  <a:schemeClr val="bg1"/>
                </a:solidFill>
                <a:latin typeface="Verdana" pitchFamily="34" charset="0"/>
                <a:ea typeface="Verdana" pitchFamily="34" charset="0"/>
                <a:cs typeface="Verdana" pitchFamily="34" charset="0"/>
                <a:sym typeface="Verdana" pitchFamily="34" charset="0"/>
              </a:defRPr>
            </a:lvl6pPr>
            <a:lvl7pPr marL="914400" algn="l" rtl="0" fontAlgn="base">
              <a:spcBef>
                <a:spcPct val="0"/>
              </a:spcBef>
              <a:spcAft>
                <a:spcPct val="0"/>
              </a:spcAft>
              <a:defRPr sz="3200">
                <a:solidFill>
                  <a:schemeClr val="bg1"/>
                </a:solidFill>
                <a:latin typeface="Verdana" pitchFamily="34" charset="0"/>
                <a:ea typeface="Verdana" pitchFamily="34" charset="0"/>
                <a:cs typeface="Verdana" pitchFamily="34" charset="0"/>
                <a:sym typeface="Verdana" pitchFamily="34" charset="0"/>
              </a:defRPr>
            </a:lvl7pPr>
            <a:lvl8pPr marL="1371600" algn="l" rtl="0" fontAlgn="base">
              <a:spcBef>
                <a:spcPct val="0"/>
              </a:spcBef>
              <a:spcAft>
                <a:spcPct val="0"/>
              </a:spcAft>
              <a:defRPr sz="3200">
                <a:solidFill>
                  <a:schemeClr val="bg1"/>
                </a:solidFill>
                <a:latin typeface="Verdana" pitchFamily="34" charset="0"/>
                <a:ea typeface="Verdana" pitchFamily="34" charset="0"/>
                <a:cs typeface="Verdana" pitchFamily="34" charset="0"/>
                <a:sym typeface="Verdana" pitchFamily="34" charset="0"/>
              </a:defRPr>
            </a:lvl8pPr>
            <a:lvl9pPr marL="1828800" algn="l" rtl="0" fontAlgn="base">
              <a:spcBef>
                <a:spcPct val="0"/>
              </a:spcBef>
              <a:spcAft>
                <a:spcPct val="0"/>
              </a:spcAft>
              <a:defRPr sz="3200">
                <a:solidFill>
                  <a:schemeClr val="bg1"/>
                </a:solidFill>
                <a:latin typeface="Verdana" pitchFamily="34" charset="0"/>
                <a:ea typeface="Verdana" pitchFamily="34" charset="0"/>
                <a:cs typeface="Verdana" pitchFamily="34" charset="0"/>
                <a:sym typeface="Verdana" pitchFamily="34" charset="0"/>
              </a:defRPr>
            </a:lvl9pPr>
          </a:lstStyle>
          <a:p>
            <a:r>
              <a:rPr lang="en-US" altLang="zh-CN" sz="3600" b="1" kern="0" dirty="0">
                <a:solidFill>
                  <a:srgbClr val="000000"/>
                </a:solidFill>
                <a:latin typeface="微软雅黑" panose="020B0503020204020204" pitchFamily="34" charset="-122"/>
                <a:ea typeface="微软雅黑" panose="020B0503020204020204" pitchFamily="34" charset="-122"/>
              </a:rPr>
              <a:t>Thin Film</a:t>
            </a:r>
            <a:r>
              <a:rPr lang="zh-CN" altLang="en-US" sz="3600" b="1" kern="0" dirty="0">
                <a:solidFill>
                  <a:srgbClr val="000000"/>
                </a:solidFill>
                <a:latin typeface="微软雅黑" panose="020B0503020204020204" pitchFamily="34" charset="-122"/>
                <a:ea typeface="微软雅黑" panose="020B0503020204020204" pitchFamily="34" charset="-122"/>
              </a:rPr>
              <a:t>区域简介</a:t>
            </a:r>
          </a:p>
        </p:txBody>
      </p:sp>
      <p:sp>
        <p:nvSpPr>
          <p:cNvPr id="3" name="矩形 2"/>
          <p:cNvSpPr/>
          <p:nvPr/>
        </p:nvSpPr>
        <p:spPr>
          <a:xfrm>
            <a:off x="114300" y="744647"/>
            <a:ext cx="8915400" cy="2400657"/>
          </a:xfrm>
          <a:prstGeom prst="rect">
            <a:avLst/>
          </a:prstGeom>
        </p:spPr>
        <p:txBody>
          <a:bodyPr wrap="square">
            <a:spAutoFit/>
          </a:bodyPr>
          <a:lstStyle/>
          <a:p>
            <a:pPr lvl="0">
              <a:lnSpc>
                <a:spcPct val="150000"/>
              </a:lnSpc>
            </a:pPr>
            <a:r>
              <a:rPr lang="en-US" altLang="zh-CN" b="1" dirty="0">
                <a:solidFill>
                  <a:srgbClr val="000000"/>
                </a:solidFill>
                <a:latin typeface="微软雅黑" panose="020B0503020204020204" pitchFamily="34" charset="-122"/>
                <a:ea typeface="微软雅黑" panose="020B0503020204020204" pitchFamily="34" charset="-122"/>
              </a:rPr>
              <a:t>TF: Thin Film,</a:t>
            </a:r>
            <a:r>
              <a:rPr lang="zh-CN" altLang="zh-CN" b="1" dirty="0">
                <a:solidFill>
                  <a:srgbClr val="000000"/>
                </a:solidFill>
                <a:latin typeface="微软雅黑" panose="020B0503020204020204" pitchFamily="34" charset="-122"/>
                <a:ea typeface="微软雅黑" panose="020B0503020204020204" pitchFamily="34" charset="-122"/>
              </a:rPr>
              <a:t>薄膜区，薄膜沉积及平坦化工艺为芯片大厦的骨架</a:t>
            </a:r>
            <a:r>
              <a:rPr lang="en-US" altLang="zh-CN" b="1" dirty="0">
                <a:solidFill>
                  <a:srgbClr val="000000"/>
                </a:solidFill>
                <a:latin typeface="微软雅黑" panose="020B0503020204020204" pitchFamily="34" charset="-122"/>
                <a:ea typeface="微软雅黑" panose="020B0503020204020204" pitchFamily="34" charset="-122"/>
              </a:rPr>
              <a:t>/</a:t>
            </a:r>
            <a:r>
              <a:rPr lang="zh-CN" altLang="zh-CN" b="1" dirty="0">
                <a:solidFill>
                  <a:srgbClr val="000000"/>
                </a:solidFill>
                <a:latin typeface="微软雅黑" panose="020B0503020204020204" pitchFamily="34" charset="-122"/>
                <a:ea typeface="微软雅黑" panose="020B0503020204020204" pitchFamily="34" charset="-122"/>
              </a:rPr>
              <a:t>栋梁，包含</a:t>
            </a:r>
            <a:r>
              <a:rPr lang="en-US" altLang="zh-CN" b="1">
                <a:solidFill>
                  <a:srgbClr val="000000"/>
                </a:solidFill>
                <a:latin typeface="微软雅黑" panose="020B0503020204020204" pitchFamily="34" charset="-122"/>
                <a:ea typeface="微软雅黑" panose="020B0503020204020204" pitchFamily="34" charset="-122"/>
              </a:rPr>
              <a:t>CVD/PVD</a:t>
            </a:r>
            <a:r>
              <a:rPr lang="zh-CN" altLang="zh-CN" b="1">
                <a:solidFill>
                  <a:srgbClr val="000000"/>
                </a:solidFill>
                <a:latin typeface="微软雅黑" panose="020B0503020204020204" pitchFamily="34" charset="-122"/>
                <a:ea typeface="微软雅黑" panose="020B0503020204020204" pitchFamily="34" charset="-122"/>
              </a:rPr>
              <a:t>工艺</a:t>
            </a:r>
            <a:r>
              <a:rPr lang="zh-CN" altLang="zh-CN" b="1" dirty="0">
                <a:solidFill>
                  <a:srgbClr val="000000"/>
                </a:solidFill>
                <a:latin typeface="微软雅黑" panose="020B0503020204020204" pitchFamily="34" charset="-122"/>
                <a:ea typeface="微软雅黑" panose="020B0503020204020204" pitchFamily="34" charset="-122"/>
              </a:rPr>
              <a:t>。</a:t>
            </a:r>
            <a:endParaRPr lang="en-US" altLang="zh-CN" dirty="0">
              <a:solidFill>
                <a:srgbClr val="000000"/>
              </a:solidFill>
            </a:endParaRPr>
          </a:p>
          <a:p>
            <a:pPr marL="342900" lvl="0" indent="-342900">
              <a:lnSpc>
                <a:spcPct val="150000"/>
              </a:lnSpc>
              <a:buFont typeface="Wingdings" panose="05000000000000000000" pitchFamily="2" charset="2"/>
              <a:buChar char="u"/>
            </a:pPr>
            <a:r>
              <a:rPr lang="en-US" altLang="zh-CN" sz="1600" dirty="0">
                <a:solidFill>
                  <a:srgbClr val="000000"/>
                </a:solidFill>
                <a:latin typeface="微软雅黑" panose="020B0503020204020204" pitchFamily="34" charset="-122"/>
                <a:ea typeface="微软雅黑" panose="020B0503020204020204" pitchFamily="34" charset="-122"/>
              </a:rPr>
              <a:t>CVD: Chemical Vapor Deposition,</a:t>
            </a:r>
            <a:r>
              <a:rPr lang="zh-CN" altLang="zh-CN" sz="1600" dirty="0">
                <a:solidFill>
                  <a:srgbClr val="000000"/>
                </a:solidFill>
                <a:latin typeface="微软雅黑" panose="020B0503020204020204" pitchFamily="34" charset="-122"/>
                <a:ea typeface="微软雅黑" panose="020B0503020204020204" pitchFamily="34" charset="-122"/>
              </a:rPr>
              <a:t>化学气相沉积，就是两种或两种以上的气态原料导入到一个反应室内，在晶片表面发生化学反应或化学分解来产生欲沉积的薄膜。</a:t>
            </a:r>
            <a:endParaRPr lang="en-US" altLang="zh-CN" sz="1600" dirty="0">
              <a:solidFill>
                <a:srgbClr val="000000"/>
              </a:solidFill>
              <a:latin typeface="微软雅黑" panose="020B0503020204020204" pitchFamily="34" charset="-122"/>
              <a:ea typeface="微软雅黑" panose="020B0503020204020204" pitchFamily="34" charset="-122"/>
            </a:endParaRPr>
          </a:p>
          <a:p>
            <a:pPr marL="342900" lvl="0" indent="-342900">
              <a:lnSpc>
                <a:spcPct val="150000"/>
              </a:lnSpc>
              <a:buFont typeface="Wingdings" panose="05000000000000000000" pitchFamily="2" charset="2"/>
              <a:buChar char="u"/>
            </a:pPr>
            <a:r>
              <a:rPr lang="en-US" altLang="zh-CN" sz="1600" dirty="0">
                <a:solidFill>
                  <a:srgbClr val="000000"/>
                </a:solidFill>
                <a:latin typeface="微软雅黑" panose="020B0503020204020204" pitchFamily="34" charset="-122"/>
                <a:ea typeface="微软雅黑" panose="020B0503020204020204" pitchFamily="34" charset="-122"/>
              </a:rPr>
              <a:t>PVD: Physical Vapor Deposition,</a:t>
            </a:r>
            <a:r>
              <a:rPr lang="zh-CN" altLang="zh-CN" sz="1600" dirty="0">
                <a:solidFill>
                  <a:srgbClr val="000000"/>
                </a:solidFill>
                <a:latin typeface="微软雅黑" panose="020B0503020204020204" pitchFamily="34" charset="-122"/>
                <a:ea typeface="微软雅黑" panose="020B0503020204020204" pitchFamily="34" charset="-122"/>
              </a:rPr>
              <a:t>物理气相沉积，在电路元器件之间组成金属间互联，又称作金属溅镀区（</a:t>
            </a:r>
            <a:r>
              <a:rPr lang="en-US" altLang="zh-CN" sz="1600" dirty="0">
                <a:solidFill>
                  <a:srgbClr val="000000"/>
                </a:solidFill>
                <a:latin typeface="微软雅黑" panose="020B0503020204020204" pitchFamily="34" charset="-122"/>
                <a:ea typeface="微软雅黑" panose="020B0503020204020204" pitchFamily="34" charset="-122"/>
              </a:rPr>
              <a:t>Sputter Area</a:t>
            </a:r>
            <a:r>
              <a:rPr lang="zh-CN" altLang="zh-CN" sz="1600" dirty="0">
                <a:solidFill>
                  <a:srgbClr val="000000"/>
                </a:solidFill>
                <a:latin typeface="微软雅黑" panose="020B0503020204020204" pitchFamily="34" charset="-122"/>
                <a:ea typeface="微软雅黑" panose="020B0503020204020204" pitchFamily="34" charset="-122"/>
              </a:rPr>
              <a:t>） 。</a:t>
            </a:r>
          </a:p>
        </p:txBody>
      </p:sp>
      <p:pic>
        <p:nvPicPr>
          <p:cNvPr id="2150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42000" y="3779931"/>
            <a:ext cx="3734725" cy="21731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50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81550" y="3779931"/>
            <a:ext cx="3889992" cy="21731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207338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4"/>
          <p:cNvSpPr txBox="1">
            <a:spLocks/>
          </p:cNvSpPr>
          <p:nvPr/>
        </p:nvSpPr>
        <p:spPr>
          <a:xfrm>
            <a:off x="251520" y="116632"/>
            <a:ext cx="7772400" cy="578693"/>
          </a:xfrm>
          <a:prstGeom prst="rect">
            <a:avLst/>
          </a:prstGeom>
        </p:spPr>
        <p:txBody>
          <a:bodyPr/>
          <a:lstStyle>
            <a:lvl1pPr algn="l" rtl="0" eaLnBrk="0" fontAlgn="base" hangingPunct="0">
              <a:spcBef>
                <a:spcPct val="0"/>
              </a:spcBef>
              <a:spcAft>
                <a:spcPct val="0"/>
              </a:spcAft>
              <a:defRPr sz="2800">
                <a:solidFill>
                  <a:schemeClr val="tx2"/>
                </a:solidFill>
                <a:latin typeface="+mj-lt"/>
                <a:ea typeface="+mj-ea"/>
                <a:cs typeface="+mj-cs"/>
                <a:sym typeface="Verdana" pitchFamily="34" charset="0"/>
              </a:defRPr>
            </a:lvl1pPr>
            <a:lvl2pPr algn="l" rtl="0" eaLnBrk="0" fontAlgn="base" hangingPunct="0">
              <a:spcBef>
                <a:spcPct val="0"/>
              </a:spcBef>
              <a:spcAft>
                <a:spcPct val="0"/>
              </a:spcAft>
              <a:defRPr sz="2800">
                <a:solidFill>
                  <a:schemeClr val="tx2"/>
                </a:solidFill>
                <a:latin typeface="Verdana" pitchFamily="34" charset="0"/>
                <a:ea typeface="Verdana" pitchFamily="34" charset="0"/>
                <a:cs typeface="Verdana" pitchFamily="34" charset="0"/>
                <a:sym typeface="Verdana" pitchFamily="34" charset="0"/>
              </a:defRPr>
            </a:lvl2pPr>
            <a:lvl3pPr algn="l" rtl="0" eaLnBrk="0" fontAlgn="base" hangingPunct="0">
              <a:spcBef>
                <a:spcPct val="0"/>
              </a:spcBef>
              <a:spcAft>
                <a:spcPct val="0"/>
              </a:spcAft>
              <a:defRPr sz="2800">
                <a:solidFill>
                  <a:schemeClr val="tx2"/>
                </a:solidFill>
                <a:latin typeface="Verdana" pitchFamily="34" charset="0"/>
                <a:ea typeface="Verdana" pitchFamily="34" charset="0"/>
                <a:cs typeface="Verdana" pitchFamily="34" charset="0"/>
                <a:sym typeface="Verdana" pitchFamily="34" charset="0"/>
              </a:defRPr>
            </a:lvl3pPr>
            <a:lvl4pPr algn="l" rtl="0" eaLnBrk="0" fontAlgn="base" hangingPunct="0">
              <a:spcBef>
                <a:spcPct val="0"/>
              </a:spcBef>
              <a:spcAft>
                <a:spcPct val="0"/>
              </a:spcAft>
              <a:defRPr sz="2800">
                <a:solidFill>
                  <a:schemeClr val="tx2"/>
                </a:solidFill>
                <a:latin typeface="Verdana" pitchFamily="34" charset="0"/>
                <a:ea typeface="Verdana" pitchFamily="34" charset="0"/>
                <a:cs typeface="Verdana" pitchFamily="34" charset="0"/>
                <a:sym typeface="Verdana" pitchFamily="34" charset="0"/>
              </a:defRPr>
            </a:lvl4pPr>
            <a:lvl5pPr algn="l" rtl="0" eaLnBrk="0" fontAlgn="base" hangingPunct="0">
              <a:spcBef>
                <a:spcPct val="0"/>
              </a:spcBef>
              <a:spcAft>
                <a:spcPct val="0"/>
              </a:spcAft>
              <a:defRPr sz="2800">
                <a:solidFill>
                  <a:schemeClr val="tx2"/>
                </a:solidFill>
                <a:latin typeface="Verdana" pitchFamily="34" charset="0"/>
                <a:ea typeface="Verdana" pitchFamily="34" charset="0"/>
                <a:cs typeface="Verdana" pitchFamily="34" charset="0"/>
                <a:sym typeface="Verdana" pitchFamily="34" charset="0"/>
              </a:defRPr>
            </a:lvl5pPr>
            <a:lvl6pPr marL="457200" algn="l" rtl="0" fontAlgn="base">
              <a:spcBef>
                <a:spcPct val="0"/>
              </a:spcBef>
              <a:spcAft>
                <a:spcPct val="0"/>
              </a:spcAft>
              <a:defRPr sz="3200">
                <a:solidFill>
                  <a:schemeClr val="bg1"/>
                </a:solidFill>
                <a:latin typeface="Verdana" pitchFamily="34" charset="0"/>
                <a:ea typeface="Verdana" pitchFamily="34" charset="0"/>
                <a:cs typeface="Verdana" pitchFamily="34" charset="0"/>
                <a:sym typeface="Verdana" pitchFamily="34" charset="0"/>
              </a:defRPr>
            </a:lvl6pPr>
            <a:lvl7pPr marL="914400" algn="l" rtl="0" fontAlgn="base">
              <a:spcBef>
                <a:spcPct val="0"/>
              </a:spcBef>
              <a:spcAft>
                <a:spcPct val="0"/>
              </a:spcAft>
              <a:defRPr sz="3200">
                <a:solidFill>
                  <a:schemeClr val="bg1"/>
                </a:solidFill>
                <a:latin typeface="Verdana" pitchFamily="34" charset="0"/>
                <a:ea typeface="Verdana" pitchFamily="34" charset="0"/>
                <a:cs typeface="Verdana" pitchFamily="34" charset="0"/>
                <a:sym typeface="Verdana" pitchFamily="34" charset="0"/>
              </a:defRPr>
            </a:lvl7pPr>
            <a:lvl8pPr marL="1371600" algn="l" rtl="0" fontAlgn="base">
              <a:spcBef>
                <a:spcPct val="0"/>
              </a:spcBef>
              <a:spcAft>
                <a:spcPct val="0"/>
              </a:spcAft>
              <a:defRPr sz="3200">
                <a:solidFill>
                  <a:schemeClr val="bg1"/>
                </a:solidFill>
                <a:latin typeface="Verdana" pitchFamily="34" charset="0"/>
                <a:ea typeface="Verdana" pitchFamily="34" charset="0"/>
                <a:cs typeface="Verdana" pitchFamily="34" charset="0"/>
                <a:sym typeface="Verdana" pitchFamily="34" charset="0"/>
              </a:defRPr>
            </a:lvl8pPr>
            <a:lvl9pPr marL="1828800" algn="l" rtl="0" fontAlgn="base">
              <a:spcBef>
                <a:spcPct val="0"/>
              </a:spcBef>
              <a:spcAft>
                <a:spcPct val="0"/>
              </a:spcAft>
              <a:defRPr sz="3200">
                <a:solidFill>
                  <a:schemeClr val="bg1"/>
                </a:solidFill>
                <a:latin typeface="Verdana" pitchFamily="34" charset="0"/>
                <a:ea typeface="Verdana" pitchFamily="34" charset="0"/>
                <a:cs typeface="Verdana" pitchFamily="34" charset="0"/>
                <a:sym typeface="Verdana" pitchFamily="34" charset="0"/>
              </a:defRPr>
            </a:lvl9pPr>
          </a:lstStyle>
          <a:p>
            <a:r>
              <a:rPr lang="en-US" altLang="zh-CN" sz="3600" b="1" kern="0" dirty="0">
                <a:solidFill>
                  <a:srgbClr val="000000"/>
                </a:solidFill>
                <a:latin typeface="微软雅黑" panose="020B0503020204020204" pitchFamily="34" charset="-122"/>
                <a:ea typeface="微软雅黑" panose="020B0503020204020204" pitchFamily="34" charset="-122"/>
              </a:rPr>
              <a:t>CST</a:t>
            </a:r>
            <a:r>
              <a:rPr lang="zh-CN" altLang="en-US" sz="3600" b="1" kern="0" dirty="0">
                <a:solidFill>
                  <a:srgbClr val="000000"/>
                </a:solidFill>
                <a:latin typeface="微软雅黑" panose="020B0503020204020204" pitchFamily="34" charset="-122"/>
                <a:ea typeface="微软雅黑" panose="020B0503020204020204" pitchFamily="34" charset="-122"/>
              </a:rPr>
              <a:t>区域简介</a:t>
            </a:r>
          </a:p>
        </p:txBody>
      </p:sp>
      <p:sp>
        <p:nvSpPr>
          <p:cNvPr id="3" name="矩形 2"/>
          <p:cNvSpPr/>
          <p:nvPr/>
        </p:nvSpPr>
        <p:spPr>
          <a:xfrm>
            <a:off x="445625" y="1000830"/>
            <a:ext cx="8270112" cy="2169825"/>
          </a:xfrm>
          <a:prstGeom prst="rect">
            <a:avLst/>
          </a:prstGeom>
        </p:spPr>
        <p:txBody>
          <a:bodyPr wrap="square">
            <a:spAutoFit/>
          </a:bodyPr>
          <a:lstStyle/>
          <a:p>
            <a:pPr marL="285750" indent="-285750">
              <a:lnSpc>
                <a:spcPct val="150000"/>
              </a:lnSpc>
              <a:buFont typeface="Wingdings" panose="05000000000000000000" pitchFamily="2" charset="2"/>
              <a:buChar char="u"/>
            </a:pPr>
            <a:r>
              <a:rPr lang="en-US" altLang="zh-CN" dirty="0">
                <a:solidFill>
                  <a:srgbClr val="000000"/>
                </a:solidFill>
                <a:latin typeface="微软雅黑" panose="020B0503020204020204" pitchFamily="34" charset="-122"/>
                <a:ea typeface="微软雅黑" panose="020B0503020204020204" pitchFamily="34" charset="-122"/>
              </a:rPr>
              <a:t>WET:</a:t>
            </a:r>
            <a:r>
              <a:rPr lang="zh-CN" altLang="zh-CN" dirty="0">
                <a:solidFill>
                  <a:srgbClr val="000000"/>
                </a:solidFill>
                <a:latin typeface="微软雅黑" panose="020B0503020204020204" pitchFamily="34" charset="-122"/>
                <a:ea typeface="微软雅黑" panose="020B0503020204020204" pitchFamily="34" charset="-122"/>
              </a:rPr>
              <a:t>酸槽</a:t>
            </a:r>
            <a:r>
              <a:rPr lang="zh-CN" altLang="en-US" dirty="0">
                <a:solidFill>
                  <a:srgbClr val="000000"/>
                </a:solidFill>
                <a:latin typeface="微软雅黑" panose="020B0503020204020204" pitchFamily="34" charset="-122"/>
                <a:ea typeface="微软雅黑" panose="020B0503020204020204" pitchFamily="34" charset="-122"/>
              </a:rPr>
              <a:t>。</a:t>
            </a:r>
            <a:r>
              <a:rPr lang="zh-CN" altLang="zh-CN" dirty="0">
                <a:solidFill>
                  <a:srgbClr val="000000"/>
                </a:solidFill>
                <a:latin typeface="微软雅黑" panose="020B0503020204020204" pitchFamily="34" charset="-122"/>
                <a:ea typeface="微软雅黑" panose="020B0503020204020204" pitchFamily="34" charset="-122"/>
              </a:rPr>
              <a:t>湿法清洗与刻蚀是利用不同化学特性的药液与芯片表面材料发生反应从而达到去除颗粒，金属离子或者是不必要的薄膜的目的</a:t>
            </a:r>
            <a:r>
              <a:rPr lang="en-US" altLang="zh-CN" dirty="0">
                <a:solidFill>
                  <a:srgbClr val="000000"/>
                </a:solidFill>
                <a:latin typeface="微软雅黑" panose="020B0503020204020204" pitchFamily="34" charset="-122"/>
                <a:ea typeface="微软雅黑" panose="020B0503020204020204" pitchFamily="34" charset="-122"/>
              </a:rPr>
              <a:t>.</a:t>
            </a:r>
          </a:p>
          <a:p>
            <a:pPr marL="342900" lvl="0" indent="-342900">
              <a:lnSpc>
                <a:spcPct val="150000"/>
              </a:lnSpc>
              <a:buFont typeface="Wingdings" panose="05000000000000000000" pitchFamily="2" charset="2"/>
              <a:buChar char="u"/>
            </a:pPr>
            <a:r>
              <a:rPr lang="en-US" altLang="zh-CN" dirty="0">
                <a:solidFill>
                  <a:srgbClr val="000000"/>
                </a:solidFill>
                <a:latin typeface="微软雅黑" panose="020B0503020204020204" pitchFamily="34" charset="-122"/>
                <a:ea typeface="微软雅黑" panose="020B0503020204020204" pitchFamily="34" charset="-122"/>
              </a:rPr>
              <a:t>CMP:</a:t>
            </a:r>
            <a:r>
              <a:rPr lang="zh-CN" altLang="zh-CN" dirty="0">
                <a:solidFill>
                  <a:srgbClr val="000000"/>
                </a:solidFill>
                <a:latin typeface="微软雅黑" panose="020B0503020204020204" pitchFamily="34" charset="-122"/>
                <a:ea typeface="微软雅黑" panose="020B0503020204020204" pitchFamily="34" charset="-122"/>
              </a:rPr>
              <a:t>化学机械研磨，通过研磨液与晶片表面材料的化学反应作用以及机械力的作用，实现平坦化以满足半导体芯片设计的技术要求。</a:t>
            </a:r>
          </a:p>
          <a:p>
            <a:pPr marL="285750" indent="-285750">
              <a:lnSpc>
                <a:spcPct val="150000"/>
              </a:lnSpc>
              <a:buFont typeface="Wingdings" panose="05000000000000000000" pitchFamily="2" charset="2"/>
              <a:buChar char="u"/>
            </a:pPr>
            <a:endParaRPr lang="zh-CN" altLang="zh-CN" dirty="0">
              <a:solidFill>
                <a:srgbClr val="000000"/>
              </a:solidFill>
              <a:latin typeface="微软雅黑" panose="020B0503020204020204" pitchFamily="34" charset="-122"/>
              <a:ea typeface="微软雅黑" panose="020B0503020204020204" pitchFamily="34" charset="-122"/>
            </a:endParaRPr>
          </a:p>
        </p:txBody>
      </p:sp>
      <p:pic>
        <p:nvPicPr>
          <p:cNvPr id="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0358" y="2914650"/>
            <a:ext cx="4094404" cy="22939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2002078" y="5310730"/>
            <a:ext cx="870963" cy="369332"/>
          </a:xfrm>
          <a:prstGeom prst="rect">
            <a:avLst/>
          </a:prstGeom>
          <a:noFill/>
        </p:spPr>
        <p:txBody>
          <a:bodyPr wrap="square" rtlCol="0">
            <a:spAutoFit/>
          </a:bodyPr>
          <a:lstStyle/>
          <a:p>
            <a:pPr algn="ctr"/>
            <a:r>
              <a:rPr lang="en-US" altLang="zh-CN" b="1" dirty="0">
                <a:solidFill>
                  <a:srgbClr val="000000"/>
                </a:solidFill>
                <a:latin typeface="微软雅黑" panose="020B0503020204020204" pitchFamily="34" charset="-122"/>
                <a:ea typeface="微软雅黑" panose="020B0503020204020204" pitchFamily="34" charset="-122"/>
              </a:rPr>
              <a:t>WET</a:t>
            </a:r>
            <a:endParaRPr lang="zh-CN" altLang="en-US" b="1" dirty="0">
              <a:solidFill>
                <a:srgbClr val="000000"/>
              </a:solidFill>
              <a:latin typeface="微软雅黑" panose="020B0503020204020204" pitchFamily="34" charset="-122"/>
              <a:ea typeface="微软雅黑" panose="020B0503020204020204" pitchFamily="34" charset="-122"/>
            </a:endParaRPr>
          </a:p>
        </p:txBody>
      </p:sp>
      <p:pic>
        <p:nvPicPr>
          <p:cNvPr id="6"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04250" y="2914650"/>
            <a:ext cx="3889992" cy="22939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Box 6"/>
          <p:cNvSpPr txBox="1"/>
          <p:nvPr/>
        </p:nvSpPr>
        <p:spPr>
          <a:xfrm>
            <a:off x="6313764" y="5310730"/>
            <a:ext cx="870963" cy="369332"/>
          </a:xfrm>
          <a:prstGeom prst="rect">
            <a:avLst/>
          </a:prstGeom>
          <a:noFill/>
        </p:spPr>
        <p:txBody>
          <a:bodyPr wrap="square" rtlCol="0">
            <a:spAutoFit/>
          </a:bodyPr>
          <a:lstStyle/>
          <a:p>
            <a:pPr algn="ctr"/>
            <a:r>
              <a:rPr lang="en-US" altLang="zh-CN" b="1" dirty="0">
                <a:solidFill>
                  <a:srgbClr val="000000"/>
                </a:solidFill>
                <a:latin typeface="微软雅黑" panose="020B0503020204020204" pitchFamily="34" charset="-122"/>
                <a:ea typeface="微软雅黑" panose="020B0503020204020204" pitchFamily="34" charset="-122"/>
              </a:rPr>
              <a:t>CMP</a:t>
            </a:r>
            <a:endParaRPr lang="zh-CN" altLang="en-US" b="1" dirty="0">
              <a:solidFill>
                <a:srgbClr val="0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9543582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457449" y="2640329"/>
            <a:ext cx="4140121" cy="1015663"/>
          </a:xfrm>
          <a:prstGeom prst="rect">
            <a:avLst/>
          </a:prstGeom>
          <a:noFill/>
        </p:spPr>
        <p:txBody>
          <a:bodyPr wrap="square" rtlCol="0">
            <a:spAutoFit/>
          </a:bodyPr>
          <a:lstStyle/>
          <a:p>
            <a:r>
              <a:rPr lang="en-US" altLang="zh-CN" sz="6000" b="1" dirty="0">
                <a:effectLst>
                  <a:outerShdw blurRad="38100" dist="38100" dir="2700000" algn="tl">
                    <a:srgbClr val="000000">
                      <a:alpha val="43137"/>
                    </a:srgbClr>
                  </a:outerShdw>
                </a:effectLst>
                <a:latin typeface="Aharoni" panose="02010803020104030203" pitchFamily="2" charset="-79"/>
                <a:ea typeface="微软雅黑" panose="020B0503020204020204" pitchFamily="34" charset="-122"/>
                <a:cs typeface="Aharoni" panose="02010803020104030203" pitchFamily="2" charset="-79"/>
              </a:rPr>
              <a:t>Thank you</a:t>
            </a:r>
            <a:endParaRPr lang="zh-CN" altLang="en-US" sz="6000" b="1" dirty="0">
              <a:effectLst>
                <a:outerShdw blurRad="38100" dist="38100" dir="2700000" algn="tl">
                  <a:srgbClr val="000000">
                    <a:alpha val="43137"/>
                  </a:srgbClr>
                </a:outerShdw>
              </a:effectLst>
              <a:latin typeface="Aharoni" panose="02010803020104030203" pitchFamily="2" charset="-79"/>
              <a:ea typeface="微软雅黑" panose="020B0503020204020204" pitchFamily="34" charset="-122"/>
              <a:cs typeface="Aharoni" panose="02010803020104030203" pitchFamily="2" charset="-79"/>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63484" y="1138598"/>
            <a:ext cx="2181225" cy="1895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Box 6"/>
          <p:cNvSpPr txBox="1"/>
          <p:nvPr/>
        </p:nvSpPr>
        <p:spPr>
          <a:xfrm>
            <a:off x="300950" y="1366211"/>
            <a:ext cx="5578997" cy="954107"/>
          </a:xfrm>
          <a:prstGeom prst="rect">
            <a:avLst/>
          </a:prstGeom>
          <a:noFill/>
        </p:spPr>
        <p:txBody>
          <a:bodyPr wrap="square" rtlCol="0">
            <a:spAutoFit/>
          </a:bodyPr>
          <a:lstStyle/>
          <a:p>
            <a:r>
              <a:rPr lang="zh-CN" altLang="en-US" sz="2800" b="1" dirty="0">
                <a:solidFill>
                  <a:schemeClr val="bg2">
                    <a:lumMod val="10000"/>
                  </a:schemeClr>
                </a:solidFill>
                <a:latin typeface="微软雅黑" panose="020B0503020204020204" pitchFamily="34" charset="-122"/>
                <a:ea typeface="微软雅黑" panose="020B0503020204020204" pitchFamily="34" charset="-122"/>
              </a:rPr>
              <a:t>手机能这么厉害</a:t>
            </a:r>
            <a:endParaRPr lang="en-US" altLang="zh-CN" sz="2800" b="1" dirty="0">
              <a:solidFill>
                <a:schemeClr val="bg2">
                  <a:lumMod val="10000"/>
                </a:schemeClr>
              </a:solidFill>
              <a:latin typeface="微软雅黑" panose="020B0503020204020204" pitchFamily="34" charset="-122"/>
              <a:ea typeface="微软雅黑" panose="020B0503020204020204" pitchFamily="34" charset="-122"/>
            </a:endParaRPr>
          </a:p>
          <a:p>
            <a:r>
              <a:rPr lang="zh-CN" altLang="en-US" sz="2800" b="1" dirty="0">
                <a:solidFill>
                  <a:schemeClr val="bg2">
                    <a:lumMod val="10000"/>
                  </a:schemeClr>
                </a:solidFill>
                <a:latin typeface="微软雅黑" panose="020B0503020204020204" pitchFamily="34" charset="-122"/>
                <a:ea typeface="微软雅黑" panose="020B0503020204020204" pitchFamily="34" charset="-122"/>
              </a:rPr>
              <a:t>最牛掰的是这个零件</a:t>
            </a:r>
            <a:r>
              <a:rPr lang="en-US" altLang="zh-CN" sz="2800" b="1" dirty="0">
                <a:solidFill>
                  <a:schemeClr val="bg2">
                    <a:lumMod val="10000"/>
                  </a:schemeClr>
                </a:solidFill>
                <a:latin typeface="微软雅黑" panose="020B0503020204020204" pitchFamily="34" charset="-122"/>
                <a:ea typeface="微软雅黑" panose="020B0503020204020204" pitchFamily="34" charset="-122"/>
              </a:rPr>
              <a:t>——</a:t>
            </a:r>
            <a:r>
              <a:rPr lang="zh-CN" altLang="en-US" sz="2800" b="1" dirty="0">
                <a:solidFill>
                  <a:schemeClr val="bg2">
                    <a:lumMod val="10000"/>
                  </a:schemeClr>
                </a:solidFill>
                <a:latin typeface="微软雅黑" panose="020B0503020204020204" pitchFamily="34" charset="-122"/>
                <a:ea typeface="微软雅黑" panose="020B0503020204020204" pitchFamily="34" charset="-122"/>
              </a:rPr>
              <a:t>芯片！</a:t>
            </a:r>
          </a:p>
        </p:txBody>
      </p:sp>
      <p:pic>
        <p:nvPicPr>
          <p:cNvPr id="10" name="Picture 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7800" y="3314871"/>
            <a:ext cx="1656184" cy="1400175"/>
          </a:xfrm>
          <a:prstGeom prst="rect">
            <a:avLst/>
          </a:prstGeom>
          <a:noFill/>
          <a:ln w="57150">
            <a:solidFill>
              <a:srgbClr val="FFC000"/>
            </a:solidFill>
            <a:miter lim="800000"/>
            <a:headEnd/>
            <a:tailEnd/>
          </a:ln>
          <a:extLst>
            <a:ext uri="{909E8E84-426E-40DD-AFC4-6F175D3DCCD1}">
              <a14:hiddenFill xmlns:a14="http://schemas.microsoft.com/office/drawing/2010/main">
                <a:solidFill>
                  <a:schemeClr val="accent1"/>
                </a:solidFill>
              </a14:hiddenFill>
            </a:ext>
          </a:extLst>
        </p:spPr>
      </p:pic>
      <p:pic>
        <p:nvPicPr>
          <p:cNvPr id="11" name="Picture 1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21632" y="3314865"/>
            <a:ext cx="2306780" cy="1402593"/>
          </a:xfrm>
          <a:prstGeom prst="rect">
            <a:avLst/>
          </a:prstGeom>
          <a:noFill/>
          <a:ln w="76200">
            <a:solidFill>
              <a:srgbClr val="0070C0"/>
            </a:solidFill>
            <a:miter lim="800000"/>
            <a:headEnd/>
            <a:tailEnd/>
          </a:ln>
          <a:extLst>
            <a:ext uri="{909E8E84-426E-40DD-AFC4-6F175D3DCCD1}">
              <a14:hiddenFill xmlns:a14="http://schemas.microsoft.com/office/drawing/2010/main">
                <a:solidFill>
                  <a:schemeClr val="accent1"/>
                </a:solidFill>
              </a14:hiddenFill>
            </a:ext>
          </a:extLst>
        </p:spPr>
      </p:pic>
      <p:pic>
        <p:nvPicPr>
          <p:cNvPr id="12" name="Picture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29372" y="3314867"/>
            <a:ext cx="1800200" cy="1402591"/>
          </a:xfrm>
          <a:prstGeom prst="rect">
            <a:avLst/>
          </a:prstGeom>
          <a:noFill/>
          <a:ln w="76200">
            <a:solidFill>
              <a:srgbClr val="FFC000"/>
            </a:solidFill>
            <a:miter lim="800000"/>
            <a:headEnd/>
            <a:tailEnd/>
          </a:ln>
          <a:extLst>
            <a:ext uri="{909E8E84-426E-40DD-AFC4-6F175D3DCCD1}">
              <a14:hiddenFill xmlns:a14="http://schemas.microsoft.com/office/drawing/2010/main">
                <a:solidFill>
                  <a:schemeClr val="accent1"/>
                </a:solidFill>
              </a14:hiddenFill>
            </a:ext>
          </a:extLst>
        </p:spPr>
      </p:pic>
      <p:pic>
        <p:nvPicPr>
          <p:cNvPr id="13" name="Picture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70824" y="3314866"/>
            <a:ext cx="2045447" cy="1402592"/>
          </a:xfrm>
          <a:prstGeom prst="rect">
            <a:avLst/>
          </a:prstGeom>
          <a:noFill/>
          <a:ln w="76200">
            <a:solidFill>
              <a:srgbClr val="FFC000"/>
            </a:solidFill>
            <a:miter lim="800000"/>
            <a:headEnd/>
            <a:tailEnd/>
          </a:ln>
          <a:extLst>
            <a:ext uri="{909E8E84-426E-40DD-AFC4-6F175D3DCCD1}">
              <a14:hiddenFill xmlns:a14="http://schemas.microsoft.com/office/drawing/2010/main">
                <a:solidFill>
                  <a:schemeClr val="accent1"/>
                </a:solidFill>
              </a14:hiddenFill>
            </a:ext>
          </a:extLst>
        </p:spPr>
      </p:pic>
      <p:sp>
        <p:nvSpPr>
          <p:cNvPr id="8" name="TextBox 7"/>
          <p:cNvSpPr txBox="1"/>
          <p:nvPr/>
        </p:nvSpPr>
        <p:spPr>
          <a:xfrm>
            <a:off x="798656" y="4826620"/>
            <a:ext cx="648183" cy="369332"/>
          </a:xfrm>
          <a:prstGeom prst="rect">
            <a:avLst/>
          </a:prstGeom>
          <a:noFill/>
        </p:spPr>
        <p:txBody>
          <a:bodyPr wrap="square" rtlCol="0">
            <a:spAutoFit/>
          </a:bodyPr>
          <a:lstStyle/>
          <a:p>
            <a:r>
              <a:rPr lang="zh-CN" altLang="en-US" b="1" dirty="0">
                <a:solidFill>
                  <a:srgbClr val="FFC000"/>
                </a:solidFill>
                <a:latin typeface="微软雅黑" panose="020B0503020204020204" pitchFamily="34" charset="-122"/>
                <a:ea typeface="微软雅黑" panose="020B0503020204020204" pitchFamily="34" charset="-122"/>
              </a:rPr>
              <a:t>设计</a:t>
            </a:r>
          </a:p>
        </p:txBody>
      </p:sp>
      <p:sp>
        <p:nvSpPr>
          <p:cNvPr id="15" name="TextBox 14"/>
          <p:cNvSpPr txBox="1"/>
          <p:nvPr/>
        </p:nvSpPr>
        <p:spPr>
          <a:xfrm>
            <a:off x="2810060" y="4850638"/>
            <a:ext cx="1129924" cy="369332"/>
          </a:xfrm>
          <a:prstGeom prst="rect">
            <a:avLst/>
          </a:prstGeom>
          <a:noFill/>
        </p:spPr>
        <p:txBody>
          <a:bodyPr wrap="square" rtlCol="0">
            <a:spAutoFit/>
          </a:bodyPr>
          <a:lstStyle/>
          <a:p>
            <a:r>
              <a:rPr lang="zh-CN" altLang="en-US" b="1" dirty="0">
                <a:solidFill>
                  <a:srgbClr val="0070C0"/>
                </a:solidFill>
                <a:latin typeface="微软雅黑" panose="020B0503020204020204" pitchFamily="34" charset="-122"/>
                <a:ea typeface="微软雅黑" panose="020B0503020204020204" pitchFamily="34" charset="-122"/>
              </a:rPr>
              <a:t>生产制造</a:t>
            </a:r>
          </a:p>
        </p:txBody>
      </p:sp>
      <p:sp>
        <p:nvSpPr>
          <p:cNvPr id="16" name="TextBox 15"/>
          <p:cNvSpPr txBox="1"/>
          <p:nvPr/>
        </p:nvSpPr>
        <p:spPr>
          <a:xfrm>
            <a:off x="5164510" y="4850638"/>
            <a:ext cx="1129924" cy="369332"/>
          </a:xfrm>
          <a:prstGeom prst="rect">
            <a:avLst/>
          </a:prstGeom>
          <a:noFill/>
        </p:spPr>
        <p:txBody>
          <a:bodyPr wrap="square" rtlCol="0">
            <a:spAutoFit/>
          </a:bodyPr>
          <a:lstStyle/>
          <a:p>
            <a:pPr algn="ctr"/>
            <a:r>
              <a:rPr lang="zh-CN" altLang="en-US" b="1" dirty="0">
                <a:solidFill>
                  <a:srgbClr val="FFC000"/>
                </a:solidFill>
                <a:latin typeface="微软雅黑" panose="020B0503020204020204" pitchFamily="34" charset="-122"/>
                <a:ea typeface="微软雅黑" panose="020B0503020204020204" pitchFamily="34" charset="-122"/>
              </a:rPr>
              <a:t>封装</a:t>
            </a:r>
          </a:p>
        </p:txBody>
      </p:sp>
      <p:sp>
        <p:nvSpPr>
          <p:cNvPr id="17" name="TextBox 16"/>
          <p:cNvSpPr txBox="1"/>
          <p:nvPr/>
        </p:nvSpPr>
        <p:spPr>
          <a:xfrm>
            <a:off x="7428585" y="4818372"/>
            <a:ext cx="1129924" cy="369332"/>
          </a:xfrm>
          <a:prstGeom prst="rect">
            <a:avLst/>
          </a:prstGeom>
          <a:noFill/>
        </p:spPr>
        <p:txBody>
          <a:bodyPr wrap="square" rtlCol="0">
            <a:spAutoFit/>
          </a:bodyPr>
          <a:lstStyle/>
          <a:p>
            <a:pPr algn="ctr"/>
            <a:r>
              <a:rPr lang="zh-CN" altLang="en-US" b="1" dirty="0">
                <a:solidFill>
                  <a:srgbClr val="FFC000"/>
                </a:solidFill>
                <a:latin typeface="微软雅黑" panose="020B0503020204020204" pitchFamily="34" charset="-122"/>
                <a:ea typeface="微软雅黑" panose="020B0503020204020204" pitchFamily="34" charset="-122"/>
              </a:rPr>
              <a:t>产品应用</a:t>
            </a:r>
          </a:p>
        </p:txBody>
      </p:sp>
      <p:sp>
        <p:nvSpPr>
          <p:cNvPr id="14" name="TextBox 13"/>
          <p:cNvSpPr txBox="1"/>
          <p:nvPr/>
        </p:nvSpPr>
        <p:spPr>
          <a:xfrm>
            <a:off x="208325" y="5370649"/>
            <a:ext cx="7280476" cy="584775"/>
          </a:xfrm>
          <a:prstGeom prst="rect">
            <a:avLst/>
          </a:prstGeom>
          <a:noFill/>
        </p:spPr>
        <p:txBody>
          <a:bodyPr wrap="square" rtlCol="0">
            <a:spAutoFit/>
          </a:bodyPr>
          <a:lstStyle/>
          <a:p>
            <a:r>
              <a:rPr lang="zh-CN" altLang="en-US" sz="3200" b="1" dirty="0">
                <a:solidFill>
                  <a:schemeClr val="tx2"/>
                </a:solidFill>
                <a:latin typeface="微软雅黑" panose="020B0503020204020204" pitchFamily="34" charset="-122"/>
                <a:ea typeface="微软雅黑" panose="020B0503020204020204" pitchFamily="34" charset="-122"/>
              </a:rPr>
              <a:t>那么芯片是如何制造出来的呢？</a:t>
            </a:r>
          </a:p>
        </p:txBody>
      </p:sp>
    </p:spTree>
    <p:extLst>
      <p:ext uri="{BB962C8B-B14F-4D97-AF65-F5344CB8AC3E}">
        <p14:creationId xmlns:p14="http://schemas.microsoft.com/office/powerpoint/2010/main" val="21757845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0935" y="1737919"/>
            <a:ext cx="3125165" cy="523220"/>
          </a:xfrm>
          <a:prstGeom prst="rect">
            <a:avLst/>
          </a:prstGeom>
          <a:noFill/>
        </p:spPr>
        <p:txBody>
          <a:bodyPr wrap="square" rtlCol="0">
            <a:spAutoFit/>
          </a:bodyPr>
          <a:lstStyle/>
          <a:p>
            <a:r>
              <a:rPr lang="zh-CN" altLang="en-US" sz="2800" b="1" dirty="0">
                <a:solidFill>
                  <a:schemeClr val="tx2"/>
                </a:solidFill>
                <a:latin typeface="微软雅黑" panose="020B0503020204020204" pitchFamily="34" charset="-122"/>
                <a:ea typeface="微软雅黑" panose="020B0503020204020204" pitchFamily="34" charset="-122"/>
              </a:rPr>
              <a:t>芯片里面长这样</a:t>
            </a: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6100" y="1018569"/>
            <a:ext cx="5156285" cy="20545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3479" y="4176542"/>
            <a:ext cx="2371725" cy="1076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6"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14999" y="2957342"/>
            <a:ext cx="1933575" cy="2295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7"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28810" y="4281317"/>
            <a:ext cx="1933575" cy="971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873404" y="5252867"/>
            <a:ext cx="2151799" cy="769441"/>
          </a:xfrm>
          <a:prstGeom prst="rect">
            <a:avLst/>
          </a:prstGeom>
          <a:noFill/>
        </p:spPr>
        <p:txBody>
          <a:bodyPr wrap="square" rtlCol="0">
            <a:spAutoFit/>
          </a:bodyPr>
          <a:lstStyle/>
          <a:p>
            <a:r>
              <a:rPr lang="zh-CN" altLang="en-US" sz="2400" b="1" dirty="0">
                <a:solidFill>
                  <a:srgbClr val="FB9705"/>
                </a:solidFill>
                <a:latin typeface="微软雅黑" panose="020B0503020204020204" pitchFamily="34" charset="-122"/>
                <a:ea typeface="微软雅黑" panose="020B0503020204020204" pitchFamily="34" charset="-122"/>
              </a:rPr>
              <a:t>硅片</a:t>
            </a:r>
            <a:r>
              <a:rPr lang="zh-CN" altLang="en-US" sz="2000" b="1" dirty="0">
                <a:solidFill>
                  <a:srgbClr val="FFC000"/>
                </a:solidFill>
                <a:latin typeface="微软雅黑" panose="020B0503020204020204" pitchFamily="34" charset="-122"/>
                <a:ea typeface="微软雅黑" panose="020B0503020204020204" pitchFamily="34" charset="-122"/>
              </a:rPr>
              <a:t>，就是提供</a:t>
            </a:r>
            <a:endParaRPr lang="en-US" altLang="zh-CN" sz="2000" b="1" dirty="0">
              <a:solidFill>
                <a:srgbClr val="FFC000"/>
              </a:solidFill>
              <a:latin typeface="微软雅黑" panose="020B0503020204020204" pitchFamily="34" charset="-122"/>
              <a:ea typeface="微软雅黑" panose="020B0503020204020204" pitchFamily="34" charset="-122"/>
            </a:endParaRPr>
          </a:p>
          <a:p>
            <a:r>
              <a:rPr lang="zh-CN" altLang="en-US" sz="2000" b="1" dirty="0">
                <a:solidFill>
                  <a:srgbClr val="FFC000"/>
                </a:solidFill>
                <a:latin typeface="微软雅黑" panose="020B0503020204020204" pitchFamily="34" charset="-122"/>
                <a:ea typeface="微软雅黑" panose="020B0503020204020204" pitchFamily="34" charset="-122"/>
              </a:rPr>
              <a:t>一个干活的场地</a:t>
            </a:r>
          </a:p>
        </p:txBody>
      </p:sp>
      <p:sp>
        <p:nvSpPr>
          <p:cNvPr id="10" name="TextBox 9"/>
          <p:cNvSpPr txBox="1"/>
          <p:nvPr/>
        </p:nvSpPr>
        <p:spPr>
          <a:xfrm>
            <a:off x="3794800" y="5252658"/>
            <a:ext cx="2143013" cy="769441"/>
          </a:xfrm>
          <a:prstGeom prst="rect">
            <a:avLst/>
          </a:prstGeom>
          <a:noFill/>
        </p:spPr>
        <p:txBody>
          <a:bodyPr wrap="square" rtlCol="0">
            <a:spAutoFit/>
          </a:bodyPr>
          <a:lstStyle/>
          <a:p>
            <a:r>
              <a:rPr lang="zh-CN" altLang="en-US" sz="2400" b="1" dirty="0">
                <a:solidFill>
                  <a:srgbClr val="FB9705"/>
                </a:solidFill>
                <a:latin typeface="微软雅黑" panose="020B0503020204020204" pitchFamily="34" charset="-122"/>
                <a:ea typeface="微软雅黑" panose="020B0503020204020204" pitchFamily="34" charset="-122"/>
              </a:rPr>
              <a:t>晶体管</a:t>
            </a:r>
            <a:r>
              <a:rPr lang="zh-CN" altLang="en-US" sz="2000" b="1" dirty="0">
                <a:solidFill>
                  <a:srgbClr val="FFC000"/>
                </a:solidFill>
                <a:latin typeface="微软雅黑" panose="020B0503020204020204" pitchFamily="34" charset="-122"/>
                <a:ea typeface="微软雅黑" panose="020B0503020204020204" pitchFamily="34" charset="-122"/>
              </a:rPr>
              <a:t>，芯片里面干活的</a:t>
            </a:r>
          </a:p>
        </p:txBody>
      </p:sp>
      <p:sp>
        <p:nvSpPr>
          <p:cNvPr id="11" name="TextBox 10"/>
          <p:cNvSpPr txBox="1"/>
          <p:nvPr/>
        </p:nvSpPr>
        <p:spPr>
          <a:xfrm>
            <a:off x="6624090" y="5252658"/>
            <a:ext cx="2143013" cy="769441"/>
          </a:xfrm>
          <a:prstGeom prst="rect">
            <a:avLst/>
          </a:prstGeom>
          <a:noFill/>
        </p:spPr>
        <p:txBody>
          <a:bodyPr wrap="square" rtlCol="0">
            <a:spAutoFit/>
          </a:bodyPr>
          <a:lstStyle/>
          <a:p>
            <a:r>
              <a:rPr lang="zh-CN" altLang="en-US" sz="2400" b="1" dirty="0">
                <a:solidFill>
                  <a:srgbClr val="FB9705"/>
                </a:solidFill>
                <a:latin typeface="微软雅黑" panose="020B0503020204020204" pitchFamily="34" charset="-122"/>
                <a:ea typeface="微软雅黑" panose="020B0503020204020204" pitchFamily="34" charset="-122"/>
              </a:rPr>
              <a:t>金属线</a:t>
            </a:r>
            <a:r>
              <a:rPr lang="zh-CN" altLang="en-US" sz="2000" b="1" dirty="0">
                <a:solidFill>
                  <a:srgbClr val="FFC000"/>
                </a:solidFill>
                <a:latin typeface="微软雅黑" panose="020B0503020204020204" pitchFamily="34" charset="-122"/>
                <a:ea typeface="微软雅黑" panose="020B0503020204020204" pitchFamily="34" charset="-122"/>
              </a:rPr>
              <a:t>，运输电流的传送带</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6"/>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76176" tIns="76176" rIns="91440" bIns="0" numCol="1" anchor="ctr" anchorCtr="0" compatLnSpc="1">
            <a:prstTxWarp prst="textNoShape">
              <a:avLst/>
            </a:prstTxWarp>
            <a:spAutoFit/>
          </a:bodyPr>
          <a:lstStyle/>
          <a:p>
            <a:endParaRPr lang="zh-CN" altLang="en-US"/>
          </a:p>
        </p:txBody>
      </p:sp>
      <p:sp>
        <p:nvSpPr>
          <p:cNvPr id="19" name="Rectangle 23"/>
          <p:cNvSpPr>
            <a:spLocks noChangeArrowheads="1"/>
          </p:cNvSpPr>
          <p:nvPr/>
        </p:nvSpPr>
        <p:spPr bwMode="auto">
          <a:xfrm>
            <a:off x="0" y="4572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76176" tIns="76176" rIns="9144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itchFamily="34" charset="0"/>
              <a:ea typeface="宋体" pitchFamily="2" charset="-122"/>
              <a:cs typeface="宋体" pitchFamily="2" charset="-122"/>
            </a:endParaRPr>
          </a:p>
        </p:txBody>
      </p:sp>
      <p:sp>
        <p:nvSpPr>
          <p:cNvPr id="2" name="TextBox 1"/>
          <p:cNvSpPr txBox="1"/>
          <p:nvPr/>
        </p:nvSpPr>
        <p:spPr>
          <a:xfrm>
            <a:off x="2760562" y="1030146"/>
            <a:ext cx="3622875" cy="1938992"/>
          </a:xfrm>
          <a:prstGeom prst="rect">
            <a:avLst/>
          </a:prstGeom>
          <a:noFill/>
        </p:spPr>
        <p:txBody>
          <a:bodyPr wrap="square" rtlCol="0">
            <a:spAutoFit/>
          </a:bodyPr>
          <a:lstStyle/>
          <a:p>
            <a:pPr algn="ctr"/>
            <a:r>
              <a:rPr lang="zh-CN" altLang="en-US" sz="2400" b="1" dirty="0">
                <a:solidFill>
                  <a:schemeClr val="tx2"/>
                </a:solidFill>
                <a:latin typeface="微软雅黑" panose="020B0503020204020204" pitchFamily="34" charset="-122"/>
                <a:ea typeface="微软雅黑" panose="020B0503020204020204" pitchFamily="34" charset="-122"/>
              </a:rPr>
              <a:t>这些零件互相合作</a:t>
            </a:r>
            <a:endParaRPr lang="en-US" altLang="zh-CN" sz="2400" b="1" dirty="0">
              <a:solidFill>
                <a:schemeClr val="tx2"/>
              </a:solidFill>
              <a:latin typeface="微软雅黑" panose="020B0503020204020204" pitchFamily="34" charset="-122"/>
              <a:ea typeface="微软雅黑" panose="020B0503020204020204" pitchFamily="34" charset="-122"/>
            </a:endParaRPr>
          </a:p>
          <a:p>
            <a:pPr algn="ctr"/>
            <a:r>
              <a:rPr lang="zh-CN" altLang="en-US" sz="2400" b="1" dirty="0">
                <a:solidFill>
                  <a:schemeClr val="tx2"/>
                </a:solidFill>
                <a:latin typeface="微软雅黑" panose="020B0503020204020204" pitchFamily="34" charset="-122"/>
                <a:ea typeface="微软雅黑" panose="020B0503020204020204" pitchFamily="34" charset="-122"/>
              </a:rPr>
              <a:t>芯片才能干活，咋干呢？</a:t>
            </a:r>
            <a:endParaRPr lang="en-US" altLang="zh-CN" sz="2400" b="1" dirty="0">
              <a:solidFill>
                <a:schemeClr val="tx2"/>
              </a:solidFill>
              <a:latin typeface="微软雅黑" panose="020B0503020204020204" pitchFamily="34" charset="-122"/>
              <a:ea typeface="微软雅黑" panose="020B0503020204020204" pitchFamily="34" charset="-122"/>
            </a:endParaRPr>
          </a:p>
          <a:p>
            <a:pPr algn="ctr"/>
            <a:endParaRPr lang="en-US" altLang="zh-CN" sz="2400" b="1" dirty="0">
              <a:solidFill>
                <a:schemeClr val="tx2"/>
              </a:solidFill>
              <a:latin typeface="微软雅黑" panose="020B0503020204020204" pitchFamily="34" charset="-122"/>
              <a:ea typeface="微软雅黑" panose="020B0503020204020204" pitchFamily="34" charset="-122"/>
            </a:endParaRPr>
          </a:p>
          <a:p>
            <a:pPr algn="ctr"/>
            <a:r>
              <a:rPr lang="zh-CN" altLang="en-US" sz="2400" b="1" dirty="0">
                <a:solidFill>
                  <a:schemeClr val="tx2"/>
                </a:solidFill>
                <a:latin typeface="微软雅黑" panose="020B0503020204020204" pitchFamily="34" charset="-122"/>
                <a:ea typeface="微软雅黑" panose="020B0503020204020204" pitchFamily="34" charset="-122"/>
              </a:rPr>
              <a:t>比如你要给女朋友拍照，</a:t>
            </a:r>
            <a:endParaRPr lang="en-US" altLang="zh-CN" sz="2400" b="1" dirty="0">
              <a:solidFill>
                <a:schemeClr val="tx2"/>
              </a:solidFill>
              <a:latin typeface="微软雅黑" panose="020B0503020204020204" pitchFamily="34" charset="-122"/>
              <a:ea typeface="微软雅黑" panose="020B0503020204020204" pitchFamily="34" charset="-122"/>
            </a:endParaRPr>
          </a:p>
          <a:p>
            <a:pPr algn="ctr"/>
            <a:r>
              <a:rPr lang="zh-CN" altLang="en-US" sz="2400" b="1" dirty="0">
                <a:solidFill>
                  <a:schemeClr val="tx2"/>
                </a:solidFill>
                <a:latin typeface="微软雅黑" panose="020B0503020204020204" pitchFamily="34" charset="-122"/>
                <a:ea typeface="微软雅黑" panose="020B0503020204020204" pitchFamily="34" charset="-122"/>
              </a:rPr>
              <a:t>第一步干嘛？</a:t>
            </a: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7767" y="2969138"/>
            <a:ext cx="6296025" cy="2905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8964" y="1116967"/>
            <a:ext cx="3252727" cy="1852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4942391" y="1820914"/>
            <a:ext cx="3183038" cy="523220"/>
          </a:xfrm>
          <a:prstGeom prst="rect">
            <a:avLst/>
          </a:prstGeom>
          <a:noFill/>
        </p:spPr>
        <p:txBody>
          <a:bodyPr wrap="square" rtlCol="0">
            <a:spAutoFit/>
          </a:bodyPr>
          <a:lstStyle/>
          <a:p>
            <a:r>
              <a:rPr lang="zh-CN" altLang="en-US" sz="2800" b="1" dirty="0">
                <a:solidFill>
                  <a:schemeClr val="tx2"/>
                </a:solidFill>
                <a:latin typeface="微软雅黑" panose="020B0503020204020204" pitchFamily="34" charset="-122"/>
                <a:ea typeface="微软雅黑" panose="020B0503020204020204" pitchFamily="34" charset="-122"/>
              </a:rPr>
              <a:t>当然是打开相机了</a:t>
            </a:r>
          </a:p>
        </p:txBody>
      </p:sp>
      <p:pic>
        <p:nvPicPr>
          <p:cNvPr id="5123"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47989"/>
          <a:stretch/>
        </p:blipFill>
        <p:spPr bwMode="auto">
          <a:xfrm>
            <a:off x="4798983" y="3708315"/>
            <a:ext cx="3083376" cy="18359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6" name="TextBox 15"/>
          <p:cNvSpPr txBox="1"/>
          <p:nvPr/>
        </p:nvSpPr>
        <p:spPr>
          <a:xfrm>
            <a:off x="891133" y="3893515"/>
            <a:ext cx="3183038" cy="1384995"/>
          </a:xfrm>
          <a:prstGeom prst="rect">
            <a:avLst/>
          </a:prstGeom>
          <a:noFill/>
        </p:spPr>
        <p:txBody>
          <a:bodyPr wrap="square" rtlCol="0">
            <a:spAutoFit/>
          </a:bodyPr>
          <a:lstStyle/>
          <a:p>
            <a:r>
              <a:rPr lang="zh-CN" altLang="en-US" sz="2800" b="1" dirty="0">
                <a:solidFill>
                  <a:schemeClr val="tx2"/>
                </a:solidFill>
                <a:latin typeface="微软雅黑" panose="020B0503020204020204" pitchFamily="34" charset="-122"/>
                <a:ea typeface="微软雅黑" panose="020B0503020204020204" pitchFamily="34" charset="-122"/>
              </a:rPr>
              <a:t>其实就是你的手指</a:t>
            </a:r>
            <a:endParaRPr lang="en-US" altLang="zh-CN" sz="2800" b="1" dirty="0">
              <a:solidFill>
                <a:schemeClr val="tx2"/>
              </a:solidFill>
              <a:latin typeface="微软雅黑" panose="020B0503020204020204" pitchFamily="34" charset="-122"/>
              <a:ea typeface="微软雅黑" panose="020B0503020204020204" pitchFamily="34" charset="-122"/>
            </a:endParaRPr>
          </a:p>
          <a:p>
            <a:r>
              <a:rPr lang="zh-CN" altLang="en-US" sz="2800" b="1" dirty="0">
                <a:solidFill>
                  <a:schemeClr val="tx2"/>
                </a:solidFill>
                <a:latin typeface="微软雅黑" panose="020B0503020204020204" pitchFamily="34" charset="-122"/>
                <a:ea typeface="微软雅黑" panose="020B0503020204020204" pitchFamily="34" charset="-122"/>
              </a:rPr>
              <a:t>给手机下了一个</a:t>
            </a:r>
            <a:endParaRPr lang="en-US" altLang="zh-CN" sz="2800" b="1" dirty="0">
              <a:solidFill>
                <a:schemeClr val="tx2"/>
              </a:solidFill>
              <a:latin typeface="微软雅黑" panose="020B0503020204020204" pitchFamily="34" charset="-122"/>
              <a:ea typeface="微软雅黑" panose="020B0503020204020204" pitchFamily="34" charset="-122"/>
            </a:endParaRPr>
          </a:p>
          <a:p>
            <a:r>
              <a:rPr lang="zh-CN" altLang="en-US" sz="2800" b="1" dirty="0">
                <a:solidFill>
                  <a:schemeClr val="tx2"/>
                </a:solidFill>
                <a:latin typeface="微软雅黑" panose="020B0503020204020204" pitchFamily="34" charset="-122"/>
                <a:ea typeface="微软雅黑" panose="020B0503020204020204" pitchFamily="34" charset="-122"/>
              </a:rPr>
              <a:t>这样的指令</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4354929" y="872522"/>
            <a:ext cx="4363038" cy="2460987"/>
          </a:xfrm>
          <a:prstGeom prst="parallelogram">
            <a:avLst>
              <a:gd name="adj" fmla="val 10890"/>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Box 8"/>
          <p:cNvSpPr txBox="1"/>
          <p:nvPr/>
        </p:nvSpPr>
        <p:spPr>
          <a:xfrm>
            <a:off x="289248" y="1127165"/>
            <a:ext cx="5324473" cy="954107"/>
          </a:xfrm>
          <a:prstGeom prst="rect">
            <a:avLst/>
          </a:prstGeom>
          <a:noFill/>
        </p:spPr>
        <p:txBody>
          <a:bodyPr wrap="square" rtlCol="0">
            <a:spAutoFit/>
          </a:bodyPr>
          <a:lstStyle/>
          <a:p>
            <a:r>
              <a:rPr lang="zh-CN" altLang="en-US" sz="2800" dirty="0">
                <a:solidFill>
                  <a:schemeClr val="tx2"/>
                </a:solidFill>
                <a:latin typeface="微软雅黑" panose="020B0503020204020204" pitchFamily="34" charset="-122"/>
                <a:ea typeface="微软雅黑" panose="020B0503020204020204" pitchFamily="34" charset="-122"/>
              </a:rPr>
              <a:t>手机里有专门运送指令的快递员，他们负责把信息交给</a:t>
            </a:r>
            <a:r>
              <a:rPr lang="zh-CN" altLang="en-US" sz="2800" b="1" dirty="0">
                <a:solidFill>
                  <a:schemeClr val="tx2"/>
                </a:solidFill>
                <a:latin typeface="微软雅黑" panose="020B0503020204020204" pitchFamily="34" charset="-122"/>
                <a:ea typeface="微软雅黑" panose="020B0503020204020204" pitchFamily="34" charset="-122"/>
              </a:rPr>
              <a:t>晶体管</a:t>
            </a:r>
          </a:p>
        </p:txBody>
      </p:sp>
      <p:pic>
        <p:nvPicPr>
          <p:cNvPr id="61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3154" y="3706096"/>
            <a:ext cx="3990829" cy="17504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36622" y="3466962"/>
            <a:ext cx="3932824" cy="19896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TextBox 11"/>
          <p:cNvSpPr txBox="1"/>
          <p:nvPr/>
        </p:nvSpPr>
        <p:spPr>
          <a:xfrm>
            <a:off x="501169" y="5560759"/>
            <a:ext cx="7905628" cy="523220"/>
          </a:xfrm>
          <a:prstGeom prst="rect">
            <a:avLst/>
          </a:prstGeom>
          <a:noFill/>
        </p:spPr>
        <p:txBody>
          <a:bodyPr wrap="square" rtlCol="0">
            <a:spAutoFit/>
          </a:bodyPr>
          <a:lstStyle/>
          <a:p>
            <a:r>
              <a:rPr lang="zh-CN" altLang="en-US" sz="2800" b="1" dirty="0">
                <a:solidFill>
                  <a:schemeClr val="tx2"/>
                </a:solidFill>
                <a:latin typeface="微软雅黑" panose="020B0503020204020204" pitchFamily="34" charset="-122"/>
                <a:ea typeface="微软雅黑" panose="020B0503020204020204" pitchFamily="34" charset="-122"/>
              </a:rPr>
              <a:t>有了这些过程，手机就能满足我们的很多需求</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12516" y="184667"/>
            <a:ext cx="1828800" cy="523220"/>
          </a:xfrm>
          <a:prstGeom prst="rect">
            <a:avLst/>
          </a:prstGeom>
          <a:noFill/>
        </p:spPr>
        <p:txBody>
          <a:bodyPr wrap="square" rtlCol="0">
            <a:spAutoFit/>
          </a:bodyPr>
          <a:lstStyle/>
          <a:p>
            <a:r>
              <a:rPr lang="zh-CN" altLang="en-US" sz="2800" b="1" dirty="0">
                <a:solidFill>
                  <a:schemeClr val="tx2"/>
                </a:solidFill>
                <a:latin typeface="微软雅黑" panose="020B0503020204020204" pitchFamily="34" charset="-122"/>
                <a:ea typeface="微软雅黑" panose="020B0503020204020204" pitchFamily="34" charset="-122"/>
              </a:rPr>
              <a:t>一、切片</a:t>
            </a:r>
          </a:p>
        </p:txBody>
      </p:sp>
      <p:sp>
        <p:nvSpPr>
          <p:cNvPr id="3" name="TextBox 2"/>
          <p:cNvSpPr txBox="1"/>
          <p:nvPr/>
        </p:nvSpPr>
        <p:spPr>
          <a:xfrm>
            <a:off x="4672676" y="1495046"/>
            <a:ext cx="4352081" cy="707886"/>
          </a:xfrm>
          <a:prstGeom prst="rect">
            <a:avLst/>
          </a:prstGeom>
          <a:noFill/>
        </p:spPr>
        <p:txBody>
          <a:bodyPr wrap="square" rtlCol="0">
            <a:spAutoFit/>
          </a:bodyPr>
          <a:lstStyle/>
          <a:p>
            <a:r>
              <a:rPr lang="zh-CN" altLang="en-US" sz="2000" b="1" dirty="0">
                <a:solidFill>
                  <a:schemeClr val="tx2"/>
                </a:solidFill>
                <a:latin typeface="微软雅黑" panose="020B0503020204020204" pitchFamily="34" charset="-122"/>
                <a:ea typeface="微软雅黑" panose="020B0503020204020204" pitchFamily="34" charset="-122"/>
              </a:rPr>
              <a:t>通过将碳和二氧化硅在高温环境下反应，形成纯硅</a:t>
            </a:r>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944" y="1028703"/>
            <a:ext cx="4255659" cy="23048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19507" y="3125044"/>
            <a:ext cx="3905250" cy="2876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370389" y="4586469"/>
            <a:ext cx="4749118" cy="707886"/>
          </a:xfrm>
          <a:prstGeom prst="rect">
            <a:avLst/>
          </a:prstGeom>
          <a:noFill/>
        </p:spPr>
        <p:txBody>
          <a:bodyPr wrap="square" rtlCol="0">
            <a:spAutoFit/>
          </a:bodyPr>
          <a:lstStyle/>
          <a:p>
            <a:r>
              <a:rPr lang="zh-CN" altLang="en-US" sz="2000" b="1" dirty="0">
                <a:solidFill>
                  <a:schemeClr val="tx2"/>
                </a:solidFill>
                <a:latin typeface="微软雅黑" panose="020B0503020204020204" pitchFamily="34" charset="-122"/>
                <a:ea typeface="微软雅黑" panose="020B0503020204020204" pitchFamily="34" charset="-122"/>
              </a:rPr>
              <a:t>很多个纯硅就组成了硅柱子，把柱子切成薄片，就得到了硅片，也就是晶圆</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12516" y="184667"/>
            <a:ext cx="1828800" cy="523220"/>
          </a:xfrm>
          <a:prstGeom prst="rect">
            <a:avLst/>
          </a:prstGeom>
          <a:noFill/>
        </p:spPr>
        <p:txBody>
          <a:bodyPr wrap="square" rtlCol="0">
            <a:spAutoFit/>
          </a:bodyPr>
          <a:lstStyle/>
          <a:p>
            <a:r>
              <a:rPr lang="zh-CN" altLang="en-US" sz="2800" b="1" dirty="0">
                <a:solidFill>
                  <a:schemeClr val="tx2"/>
                </a:solidFill>
                <a:latin typeface="微软雅黑" panose="020B0503020204020204" pitchFamily="34" charset="-122"/>
                <a:ea typeface="微软雅黑" panose="020B0503020204020204" pitchFamily="34" charset="-122"/>
              </a:rPr>
              <a:t>二、抛光</a:t>
            </a:r>
          </a:p>
        </p:txBody>
      </p:sp>
      <p:pic>
        <p:nvPicPr>
          <p:cNvPr id="8194" name="Picture 2" descr="http://image-ali.bianjiyi.com/1/2018/0917/16/15371722319877.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59352" y="1296370"/>
            <a:ext cx="5723282" cy="3817385"/>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p:nvSpPr>
        <p:spPr>
          <a:xfrm>
            <a:off x="1148588" y="5433782"/>
            <a:ext cx="6944810" cy="461665"/>
          </a:xfrm>
          <a:prstGeom prst="rect">
            <a:avLst/>
          </a:prstGeom>
        </p:spPr>
        <p:txBody>
          <a:bodyPr wrap="square">
            <a:spAutoFit/>
          </a:bodyPr>
          <a:lstStyle/>
          <a:p>
            <a:r>
              <a:rPr lang="zh-CN" altLang="en-US" sz="2400" b="1" dirty="0">
                <a:solidFill>
                  <a:schemeClr val="tx2"/>
                </a:solidFill>
                <a:latin typeface="微软雅黑" panose="020B0503020204020204" pitchFamily="34" charset="-122"/>
                <a:ea typeface="微软雅黑" panose="020B0503020204020204" pitchFamily="34" charset="-122"/>
              </a:rPr>
              <a:t>去除晶圆表面划伤和其它杂质，以制备硅衬底基片</a:t>
            </a:r>
          </a:p>
        </p:txBody>
      </p:sp>
    </p:spTree>
    <p:extLst>
      <p:ext uri="{BB962C8B-B14F-4D97-AF65-F5344CB8AC3E}">
        <p14:creationId xmlns:p14="http://schemas.microsoft.com/office/powerpoint/2010/main" val="1698906755"/>
      </p:ext>
    </p:extLst>
  </p:cSld>
  <p:clrMapOvr>
    <a:masterClrMapping/>
  </p:clrMapOvr>
</p:sld>
</file>

<file path=ppt/theme/theme1.xml><?xml version="1.0" encoding="utf-8"?>
<a:theme xmlns:a="http://schemas.openxmlformats.org/drawingml/2006/main" name="Content B">
  <a:themeElements>
    <a:clrScheme name="自定义 3">
      <a:dk1>
        <a:srgbClr val="000000"/>
      </a:dk1>
      <a:lt1>
        <a:srgbClr val="FFFFFF"/>
      </a:lt1>
      <a:dk2>
        <a:srgbClr val="595757"/>
      </a:dk2>
      <a:lt2>
        <a:srgbClr val="E7E6E6"/>
      </a:lt2>
      <a:accent1>
        <a:srgbClr val="64C0AB"/>
      </a:accent1>
      <a:accent2>
        <a:srgbClr val="000000"/>
      </a:accent2>
      <a:accent3>
        <a:srgbClr val="ED6C00"/>
      </a:accent3>
      <a:accent4>
        <a:srgbClr val="000000"/>
      </a:accent4>
      <a:accent5>
        <a:srgbClr val="920783"/>
      </a:accent5>
      <a:accent6>
        <a:srgbClr val="59575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a:lstStyle/>
      <a:style>
        <a:lnRef idx="2">
          <a:schemeClr val="accent5">
            <a:shade val="50000"/>
          </a:schemeClr>
        </a:lnRef>
        <a:fillRef idx="1">
          <a:schemeClr val="accent5"/>
        </a:fillRef>
        <a:effectRef idx="0">
          <a:schemeClr val="accent5"/>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14706</TotalTime>
  <Pages>0</Pages>
  <Words>893</Words>
  <Characters>0</Characters>
  <Application>Microsoft Office PowerPoint</Application>
  <DocSecurity>0</DocSecurity>
  <PresentationFormat>全屏显示(4:3)</PresentationFormat>
  <Lines>0</Lines>
  <Paragraphs>103</Paragraphs>
  <Slides>25</Slides>
  <Notes>3</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25</vt:i4>
      </vt:variant>
    </vt:vector>
  </HeadingPairs>
  <TitlesOfParts>
    <vt:vector size="35" baseType="lpstr">
      <vt:lpstr>等线</vt:lpstr>
      <vt:lpstr>等线 Light</vt:lpstr>
      <vt:lpstr>微软雅黑</vt:lpstr>
      <vt:lpstr>Aharoni</vt:lpstr>
      <vt:lpstr>Arial</vt:lpstr>
      <vt:lpstr>Calibri</vt:lpstr>
      <vt:lpstr>Calibri Light</vt:lpstr>
      <vt:lpstr>Times New Roman</vt:lpstr>
      <vt:lpstr>Wingdings</vt:lpstr>
      <vt:lpstr>Content B</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3D NAND闪存简介</vt:lpstr>
      <vt:lpstr>PowerPoint 演示文稿</vt:lpstr>
      <vt:lpstr>PowerPoint 演示文稿</vt:lpstr>
      <vt:lpstr>PowerPoint 演示文稿</vt:lpstr>
      <vt:lpstr>PowerPoint 演示文稿</vt:lpstr>
      <vt:lpstr>PowerPoint 演示文稿</vt:lpstr>
      <vt:lpstr>PowerPoint 演示文稿</vt:lpstr>
    </vt:vector>
  </TitlesOfParts>
  <Company>WXIC</Company>
  <LinksUpToDate>false</LinksUpToDate>
  <CharactersWithSpaces>0</CharactersWithSpaces>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Karen_Fan</dc:creator>
  <cp:lastModifiedBy>wei dong</cp:lastModifiedBy>
  <cp:revision>368</cp:revision>
  <dcterms:created xsi:type="dcterms:W3CDTF">2013-03-28T20:44:00Z</dcterms:created>
  <dcterms:modified xsi:type="dcterms:W3CDTF">2021-06-09T03:18:53Z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2052-8.1.0.3526</vt:lpwstr>
  </property>
</Properties>
</file>